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96" r:id="rId1"/>
  </p:sldMasterIdLst>
  <p:notesMasterIdLst>
    <p:notesMasterId r:id="rId19"/>
  </p:notesMasterIdLst>
  <p:sldIdLst>
    <p:sldId id="268" r:id="rId2"/>
    <p:sldId id="261" r:id="rId3"/>
    <p:sldId id="257" r:id="rId4"/>
    <p:sldId id="271" r:id="rId5"/>
    <p:sldId id="270" r:id="rId6"/>
    <p:sldId id="272" r:id="rId7"/>
    <p:sldId id="274" r:id="rId8"/>
    <p:sldId id="267" r:id="rId9"/>
    <p:sldId id="275" r:id="rId10"/>
    <p:sldId id="259" r:id="rId11"/>
    <p:sldId id="292" r:id="rId12"/>
    <p:sldId id="300" r:id="rId13"/>
    <p:sldId id="301" r:id="rId14"/>
    <p:sldId id="302" r:id="rId15"/>
    <p:sldId id="303" r:id="rId16"/>
    <p:sldId id="304" r:id="rId17"/>
    <p:sldId id="266"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19191"/>
    <a:srgbClr val="096DFF"/>
    <a:srgbClr val="6F8183"/>
    <a:srgbClr val="0066FF"/>
    <a:srgbClr val="CD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סגנון ערכת נושא 1 - הדגשה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F1AB2-1976-4502-BF36-3FF5EA218861}" styleName="סגנון ביניים 4 - הדגשה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59" autoAdjust="0"/>
    <p:restoredTop sz="94607" autoAdjust="0"/>
  </p:normalViewPr>
  <p:slideViewPr>
    <p:cSldViewPr snapToGrid="0">
      <p:cViewPr varScale="1">
        <p:scale>
          <a:sx n="73" d="100"/>
          <a:sy n="73" d="100"/>
        </p:scale>
        <p:origin x="91" y="216"/>
      </p:cViewPr>
      <p:guideLst/>
    </p:cSldViewPr>
  </p:slideViewPr>
  <p:notesTextViewPr>
    <p:cViewPr>
      <p:scale>
        <a:sx n="1" d="1"/>
        <a:sy n="1" d="1"/>
      </p:scale>
      <p:origin x="0" y="0"/>
    </p:cViewPr>
  </p:notesTextViewPr>
  <p:sorterViewPr>
    <p:cViewPr>
      <p:scale>
        <a:sx n="100" d="100"/>
        <a:sy n="100" d="100"/>
      </p:scale>
      <p:origin x="0" y="-597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71FF0D25-0257-4164-B3E2-1E7D5DA0B386}" type="datetimeFigureOut">
              <a:rPr lang="he-IL" smtClean="0"/>
              <a:t>ל'/תשרי/תשפ"ג</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7703874F-B203-4169-9C9D-527999124B6F}" type="slidenum">
              <a:rPr lang="he-IL" smtClean="0"/>
              <a:t>‹#›</a:t>
            </a:fld>
            <a:endParaRPr lang="he-IL"/>
          </a:p>
        </p:txBody>
      </p:sp>
    </p:spTree>
    <p:extLst>
      <p:ext uri="{BB962C8B-B14F-4D97-AF65-F5344CB8AC3E}">
        <p14:creationId xmlns:p14="http://schemas.microsoft.com/office/powerpoint/2010/main" val="1018761791"/>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82762"/>
            <a:ext cx="10222992"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5000"/>
              </a:lnSpc>
              <a:defRPr sz="7200" b="1" cap="none" baseline="0">
                <a:blipFill dpi="0" rotWithShape="1">
                  <a:blip r:embed="rId4"/>
                  <a:srcRect/>
                  <a:tile tx="6350" ty="-127000" sx="65000" sy="64000" flip="none" algn="tl"/>
                </a:blipFill>
              </a:defRPr>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000" b="1">
                <a:solidFill>
                  <a:schemeClr val="accent2">
                    <a:lumMod val="7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1BEDCF2D-C288-4094-9B6A-613C7C660C17}" type="datetimeFigureOut">
              <a:rPr lang="he-IL" smtClean="0"/>
              <a:t>ל'/תשרי/תשפ"ג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a:xfrm>
            <a:off x="9592733" y="4289334"/>
            <a:ext cx="1193868" cy="640080"/>
          </a:xfrm>
        </p:spPr>
        <p:txBody>
          <a:bodyPr/>
          <a:lstStyle>
            <a:lvl1pPr>
              <a:defRPr sz="2800" b="1"/>
            </a:lvl1pPr>
          </a:lstStyle>
          <a:p>
            <a:fld id="{ED54FDD1-9B58-421E-B599-AA5A4FABD9E3}" type="slidenum">
              <a:rPr lang="he-IL" smtClean="0"/>
              <a:t>‹#›</a:t>
            </a:fld>
            <a:endParaRPr lang="he-IL"/>
          </a:p>
        </p:txBody>
      </p:sp>
    </p:spTree>
    <p:extLst>
      <p:ext uri="{BB962C8B-B14F-4D97-AF65-F5344CB8AC3E}">
        <p14:creationId xmlns:p14="http://schemas.microsoft.com/office/powerpoint/2010/main" val="4277581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BEDCF2D-C288-4094-9B6A-613C7C660C17}" type="datetimeFigureOut">
              <a:rPr lang="he-IL" smtClean="0"/>
              <a:t>ל'/תשרי/תשפ"ג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ED54FDD1-9B58-421E-B599-AA5A4FABD9E3}" type="slidenum">
              <a:rPr lang="he-IL" smtClean="0"/>
              <a:t>‹#›</a:t>
            </a:fld>
            <a:endParaRPr lang="he-IL"/>
          </a:p>
        </p:txBody>
      </p:sp>
    </p:spTree>
    <p:extLst>
      <p:ext uri="{BB962C8B-B14F-4D97-AF65-F5344CB8AC3E}">
        <p14:creationId xmlns:p14="http://schemas.microsoft.com/office/powerpoint/2010/main" val="33199290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BEDCF2D-C288-4094-9B6A-613C7C660C17}" type="datetimeFigureOut">
              <a:rPr lang="he-IL" smtClean="0"/>
              <a:t>ל'/תשרי/תשפ"ג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ED54FDD1-9B58-421E-B599-AA5A4FABD9E3}" type="slidenum">
              <a:rPr lang="he-IL" smtClean="0"/>
              <a:t>‹#›</a:t>
            </a:fld>
            <a:endParaRPr lang="he-IL"/>
          </a:p>
        </p:txBody>
      </p:sp>
    </p:spTree>
    <p:extLst>
      <p:ext uri="{BB962C8B-B14F-4D97-AF65-F5344CB8AC3E}">
        <p14:creationId xmlns:p14="http://schemas.microsoft.com/office/powerpoint/2010/main" val="13932023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BEDCF2D-C288-4094-9B6A-613C7C660C17}" type="datetimeFigureOut">
              <a:rPr lang="he-IL" smtClean="0"/>
              <a:t>ל'/תשרי/תשפ"ג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ED54FDD1-9B58-421E-B599-AA5A4FABD9E3}" type="slidenum">
              <a:rPr lang="he-IL" smtClean="0"/>
              <a:t>‹#›</a:t>
            </a:fld>
            <a:endParaRPr lang="he-IL"/>
          </a:p>
        </p:txBody>
      </p:sp>
    </p:spTree>
    <p:extLst>
      <p:ext uri="{BB962C8B-B14F-4D97-AF65-F5344CB8AC3E}">
        <p14:creationId xmlns:p14="http://schemas.microsoft.com/office/powerpoint/2010/main" val="542066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כותרת מקטע עליונה">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5000"/>
              </a:lnSpc>
              <a:defRPr sz="7200" b="1"/>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b="1">
                <a:solidFill>
                  <a:schemeClr val="accent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a:xfrm>
            <a:off x="8593667" y="6272784"/>
            <a:ext cx="2644309" cy="365125"/>
          </a:xfrm>
        </p:spPr>
        <p:txBody>
          <a:bodyPr/>
          <a:lstStyle>
            <a:lvl1pPr>
              <a:defRPr>
                <a:solidFill>
                  <a:schemeClr val="accent2">
                    <a:lumMod val="50000"/>
                  </a:schemeClr>
                </a:solidFill>
              </a:defRPr>
            </a:lvl1pPr>
          </a:lstStyle>
          <a:p>
            <a:fld id="{1BEDCF2D-C288-4094-9B6A-613C7C660C17}" type="datetimeFigureOut">
              <a:rPr lang="he-IL" smtClean="0"/>
              <a:t>ל'/תשרי/תשפ"ג</a:t>
            </a:fld>
            <a:endParaRPr lang="he-IL"/>
          </a:p>
        </p:txBody>
      </p:sp>
      <p:sp>
        <p:nvSpPr>
          <p:cNvPr id="5" name="Footer Placeholder 4"/>
          <p:cNvSpPr>
            <a:spLocks noGrp="1"/>
          </p:cNvSpPr>
          <p:nvPr>
            <p:ph type="ftr" sz="quarter" idx="11"/>
          </p:nvPr>
        </p:nvSpPr>
        <p:spPr>
          <a:xfrm>
            <a:off x="2182708" y="6272784"/>
            <a:ext cx="6327648" cy="365125"/>
          </a:xfrm>
        </p:spPr>
        <p:txBody>
          <a:bodyPr/>
          <a:lstStyle>
            <a:lvl1pPr>
              <a:defRPr>
                <a:solidFill>
                  <a:schemeClr val="accent2">
                    <a:lumMod val="50000"/>
                  </a:schemeClr>
                </a:solidFill>
              </a:defRPr>
            </a:lvl1pPr>
          </a:lstStyle>
          <a:p>
            <a:endParaRPr lang="he-IL"/>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ED54FDD1-9B58-421E-B599-AA5A4FABD9E3}" type="slidenum">
              <a:rPr lang="he-IL" smtClean="0"/>
              <a:t>‹#›</a:t>
            </a:fld>
            <a:endParaRPr lang="he-IL"/>
          </a:p>
        </p:txBody>
      </p:sp>
    </p:spTree>
    <p:extLst>
      <p:ext uri="{BB962C8B-B14F-4D97-AF65-F5344CB8AC3E}">
        <p14:creationId xmlns:p14="http://schemas.microsoft.com/office/powerpoint/2010/main" val="2052611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1BEDCF2D-C288-4094-9B6A-613C7C660C17}" type="datetimeFigureOut">
              <a:rPr lang="he-IL" smtClean="0"/>
              <a:t>ל'/תשרי/תשפ"ג</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ED54FDD1-9B58-421E-B599-AA5A4FABD9E3}" type="slidenum">
              <a:rPr lang="he-IL" smtClean="0"/>
              <a:t>‹#›</a:t>
            </a:fld>
            <a:endParaRPr lang="he-IL"/>
          </a:p>
        </p:txBody>
      </p:sp>
    </p:spTree>
    <p:extLst>
      <p:ext uri="{BB962C8B-B14F-4D97-AF65-F5344CB8AC3E}">
        <p14:creationId xmlns:p14="http://schemas.microsoft.com/office/powerpoint/2010/main" val="3088619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1BEDCF2D-C288-4094-9B6A-613C7C660C17}" type="datetimeFigureOut">
              <a:rPr lang="he-IL" smtClean="0"/>
              <a:t>ל'/תשרי/תשפ"ג</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ED54FDD1-9B58-421E-B599-AA5A4FABD9E3}" type="slidenum">
              <a:rPr lang="he-IL" smtClean="0"/>
              <a:t>‹#›</a:t>
            </a:fld>
            <a:endParaRPr lang="he-IL"/>
          </a:p>
        </p:txBody>
      </p:sp>
    </p:spTree>
    <p:extLst>
      <p:ext uri="{BB962C8B-B14F-4D97-AF65-F5344CB8AC3E}">
        <p14:creationId xmlns:p14="http://schemas.microsoft.com/office/powerpoint/2010/main" val="163845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1BEDCF2D-C288-4094-9B6A-613C7C660C17}" type="datetimeFigureOut">
              <a:rPr lang="he-IL" smtClean="0"/>
              <a:t>ל'/תשרי/תשפ"ג</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ED54FDD1-9B58-421E-B599-AA5A4FABD9E3}" type="slidenum">
              <a:rPr lang="he-IL" smtClean="0"/>
              <a:t>‹#›</a:t>
            </a:fld>
            <a:endParaRPr lang="he-IL"/>
          </a:p>
        </p:txBody>
      </p:sp>
    </p:spTree>
    <p:extLst>
      <p:ext uri="{BB962C8B-B14F-4D97-AF65-F5344CB8AC3E}">
        <p14:creationId xmlns:p14="http://schemas.microsoft.com/office/powerpoint/2010/main" val="926019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EDCF2D-C288-4094-9B6A-613C7C660C17}" type="datetimeFigureOut">
              <a:rPr lang="he-IL" smtClean="0"/>
              <a:t>ל'/תשרי/תשפ"ג</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ED54FDD1-9B58-421E-B599-AA5A4FABD9E3}" type="slidenum">
              <a:rPr lang="he-IL" smtClean="0"/>
              <a:t>‹#›</a:t>
            </a:fld>
            <a:endParaRPr lang="he-IL"/>
          </a:p>
        </p:txBody>
      </p:sp>
    </p:spTree>
    <p:extLst>
      <p:ext uri="{BB962C8B-B14F-4D97-AF65-F5344CB8AC3E}">
        <p14:creationId xmlns:p14="http://schemas.microsoft.com/office/powerpoint/2010/main" val="4196658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תוכן עם כיתוב">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BEDCF2D-C288-4094-9B6A-613C7C660C17}" type="datetimeFigureOut">
              <a:rPr lang="he-IL" smtClean="0"/>
              <a:t>ל'/תשרי/תשפ"ג</a:t>
            </a:fld>
            <a:endParaRPr lang="he-IL"/>
          </a:p>
        </p:txBody>
      </p:sp>
      <p:sp>
        <p:nvSpPr>
          <p:cNvPr id="6" name="Footer Placeholder 5"/>
          <p:cNvSpPr>
            <a:spLocks noGrp="1"/>
          </p:cNvSpPr>
          <p:nvPr>
            <p:ph type="ftr" sz="quarter" idx="11"/>
          </p:nvPr>
        </p:nvSpPr>
        <p:spPr/>
        <p:txBody>
          <a:bodyPr/>
          <a:lstStyle/>
          <a:p>
            <a:endParaRPr lang="he-IL"/>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ED54FDD1-9B58-421E-B599-AA5A4FABD9E3}" type="slidenum">
              <a:rPr lang="he-IL" smtClean="0"/>
              <a:t>‹#›</a:t>
            </a:fld>
            <a:endParaRPr lang="he-IL"/>
          </a:p>
        </p:txBody>
      </p:sp>
    </p:spTree>
    <p:extLst>
      <p:ext uri="{BB962C8B-B14F-4D97-AF65-F5344CB8AC3E}">
        <p14:creationId xmlns:p14="http://schemas.microsoft.com/office/powerpoint/2010/main" val="3713891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תמונה עם כיתוב">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lvl1pPr>
              <a:defRPr>
                <a:solidFill>
                  <a:schemeClr val="accent2">
                    <a:lumMod val="75000"/>
                  </a:schemeClr>
                </a:solidFill>
              </a:defRPr>
            </a:lvl1pPr>
          </a:lstStyle>
          <a:p>
            <a:fld id="{1BEDCF2D-C288-4094-9B6A-613C7C660C17}" type="datetimeFigureOut">
              <a:rPr lang="he-IL" smtClean="0"/>
              <a:t>ל'/תשרי/תשפ"ג</a:t>
            </a:fld>
            <a:endParaRPr lang="he-IL"/>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ED54FDD1-9B58-421E-B599-AA5A4FABD9E3}" type="slidenum">
              <a:rPr lang="he-IL" smtClean="0"/>
              <a:t>‹#›</a:t>
            </a:fld>
            <a:endParaRPr lang="he-IL"/>
          </a:p>
        </p:txBody>
      </p:sp>
    </p:spTree>
    <p:extLst>
      <p:ext uri="{BB962C8B-B14F-4D97-AF65-F5344CB8AC3E}">
        <p14:creationId xmlns:p14="http://schemas.microsoft.com/office/powerpoint/2010/main" val="3354162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accent2">
                    <a:lumMod val="50000"/>
                  </a:schemeClr>
                </a:solidFill>
              </a:defRPr>
            </a:lvl1pPr>
          </a:lstStyle>
          <a:p>
            <a:fld id="{1BEDCF2D-C288-4094-9B6A-613C7C660C17}" type="datetimeFigureOut">
              <a:rPr lang="he-IL" smtClean="0"/>
              <a:t>ל'/תשרי/תשפ"ג</a:t>
            </a:fld>
            <a:endParaRPr lang="he-IL"/>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accent2">
                    <a:lumMod val="50000"/>
                  </a:schemeClr>
                </a:solidFill>
              </a:defRPr>
            </a:lvl1pPr>
          </a:lstStyle>
          <a:p>
            <a:endParaRPr lang="he-IL"/>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2">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ED54FDD1-9B58-421E-B599-AA5A4FABD9E3}" type="slidenum">
              <a:rPr lang="he-IL" smtClean="0"/>
              <a:t>‹#›</a:t>
            </a:fld>
            <a:endParaRPr lang="he-IL"/>
          </a:p>
        </p:txBody>
      </p:sp>
    </p:spTree>
    <p:extLst>
      <p:ext uri="{BB962C8B-B14F-4D97-AF65-F5344CB8AC3E}">
        <p14:creationId xmlns:p14="http://schemas.microsoft.com/office/powerpoint/2010/main" val="115855693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1" eaLnBrk="1" latinLnBrk="0" hangingPunct="1">
        <a:lnSpc>
          <a:spcPct val="90000"/>
        </a:lnSpc>
        <a:spcBef>
          <a:spcPct val="0"/>
        </a:spcBef>
        <a:buNone/>
        <a:defRPr sz="4800" b="1" kern="1200" cap="none"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r" defTabSz="914400" rtl="1" eaLnBrk="1" latinLnBrk="0" hangingPunct="1">
        <a:lnSpc>
          <a:spcPct val="90000"/>
        </a:lnSpc>
        <a:spcBef>
          <a:spcPts val="1200"/>
        </a:spcBef>
        <a:buClr>
          <a:schemeClr val="accent2"/>
        </a:buClr>
        <a:buSzPct val="85000"/>
        <a:buFont typeface="Wingdings" pitchFamily="2" charset="2"/>
        <a:buChar char="§"/>
        <a:defRPr sz="2000" kern="1200">
          <a:solidFill>
            <a:schemeClr val="tx1"/>
          </a:solidFill>
          <a:latin typeface="+mn-lt"/>
          <a:ea typeface="+mn-ea"/>
          <a:cs typeface="+mn-cs"/>
        </a:defRPr>
      </a:lvl1pPr>
      <a:lvl2pPr marL="457200" indent="-182880" algn="r" defTabSz="914400" rtl="1" eaLnBrk="1" latinLnBrk="0" hangingPunct="1">
        <a:lnSpc>
          <a:spcPct val="90000"/>
        </a:lnSpc>
        <a:spcBef>
          <a:spcPts val="400"/>
        </a:spcBef>
        <a:spcAft>
          <a:spcPts val="200"/>
        </a:spcAft>
        <a:buClr>
          <a:schemeClr val="accent2"/>
        </a:buClr>
        <a:buSzPct val="85000"/>
        <a:buFont typeface="Wingdings" pitchFamily="2" charset="2"/>
        <a:buChar char="§"/>
        <a:defRPr sz="1800" kern="1200">
          <a:solidFill>
            <a:schemeClr val="tx1"/>
          </a:solidFill>
          <a:latin typeface="+mn-lt"/>
          <a:ea typeface="+mn-ea"/>
          <a:cs typeface="+mn-cs"/>
        </a:defRPr>
      </a:lvl2pPr>
      <a:lvl3pPr marL="731520" indent="-182880" algn="r" defTabSz="914400" rtl="1"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3pPr>
      <a:lvl4pPr marL="1005840" indent="-182880" algn="r" defTabSz="914400" rtl="1"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4pPr>
      <a:lvl5pPr marL="1280160" indent="-182880" algn="r" defTabSz="914400" rtl="1"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5pPr>
      <a:lvl6pPr marL="1600000" indent="-228600" algn="r" defTabSz="914400" rtl="1"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6pPr>
      <a:lvl7pPr marL="1900000" indent="-228600" algn="r" defTabSz="914400" rtl="1"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7pPr>
      <a:lvl8pPr marL="2200000" indent="-228600" algn="r" defTabSz="914400" rtl="1"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8pPr>
      <a:lvl9pPr marL="2500000" indent="-228600" algn="r" defTabSz="914400" rtl="1"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hdphoto" Target="../media/hdphoto2.wdp"/><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4.jp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3" Type="http://schemas.microsoft.com/office/2007/relationships/hdphoto" Target="../media/hdphoto2.wdp"/><Relationship Id="rId7"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3" Type="http://schemas.microsoft.com/office/2007/relationships/hdphoto" Target="../media/hdphoto2.wdp"/><Relationship Id="rId7"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9.png"/><Relationship Id="rId5" Type="http://schemas.microsoft.com/office/2007/relationships/hdphoto" Target="../media/hdphoto2.wdp"/><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hdphoto" Target="../media/hdphoto3.wdp"/><Relationship Id="rId7"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3.jpeg"/><Relationship Id="rId11" Type="http://schemas.openxmlformats.org/officeDocument/2006/relationships/image" Target="../media/image18.png"/><Relationship Id="rId5" Type="http://schemas.openxmlformats.org/officeDocument/2006/relationships/slide" Target="slide7.xml"/><Relationship Id="rId10"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07/relationships/hdphoto" Target="../media/hdphoto3.wdp"/><Relationship Id="rId7" Type="http://schemas.openxmlformats.org/officeDocument/2006/relationships/slide" Target="slide9.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33">
            <a:extLst>
              <a:ext uri="{FF2B5EF4-FFF2-40B4-BE49-F238E27FC236}">
                <a16:creationId xmlns:a16="http://schemas.microsoft.com/office/drawing/2014/main" id="{0288A6F5-8D1F-4A9E-A403-66331D0DD2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35">
            <a:extLst>
              <a:ext uri="{FF2B5EF4-FFF2-40B4-BE49-F238E27FC236}">
                <a16:creationId xmlns:a16="http://schemas.microsoft.com/office/drawing/2014/main" id="{09024FCB-4926-410B-85FF-191ADB1EE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82762"/>
            <a:ext cx="10222992"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37">
            <a:extLst>
              <a:ext uri="{FF2B5EF4-FFF2-40B4-BE49-F238E27FC236}">
                <a16:creationId xmlns:a16="http://schemas.microsoft.com/office/drawing/2014/main" id="{C07D6E4A-46B6-44CC-AC6E-2DD00DABA6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39">
            <a:extLst>
              <a:ext uri="{FF2B5EF4-FFF2-40B4-BE49-F238E27FC236}">
                <a16:creationId xmlns:a16="http://schemas.microsoft.com/office/drawing/2014/main" id="{2AFD3B47-DA6C-4208-B8BE-7ECBC7ECB5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60" name="Oval 40">
              <a:extLst>
                <a:ext uri="{FF2B5EF4-FFF2-40B4-BE49-F238E27FC236}">
                  <a16:creationId xmlns:a16="http://schemas.microsoft.com/office/drawing/2014/main" id="{380E4DF5-9537-49C7-A006-BCEC784A20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61" name="Oval 41">
              <a:extLst>
                <a:ext uri="{FF2B5EF4-FFF2-40B4-BE49-F238E27FC236}">
                  <a16:creationId xmlns:a16="http://schemas.microsoft.com/office/drawing/2014/main" id="{830DD2DF-8124-4BFB-9ADA-DC59BF103C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2" name="Rectangle 43">
            <a:extLst>
              <a:ext uri="{FF2B5EF4-FFF2-40B4-BE49-F238E27FC236}">
                <a16:creationId xmlns:a16="http://schemas.microsoft.com/office/drawing/2014/main" id="{7475A28D-2D0A-417F-A3DB-EE4430F058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3" name="Rectangle 45">
            <a:extLst>
              <a:ext uri="{FF2B5EF4-FFF2-40B4-BE49-F238E27FC236}">
                <a16:creationId xmlns:a16="http://schemas.microsoft.com/office/drawing/2014/main" id="{5A984475-C784-405F-9113-E7912AC11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152" y="928117"/>
            <a:ext cx="66294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47">
            <a:extLst>
              <a:ext uri="{FF2B5EF4-FFF2-40B4-BE49-F238E27FC236}">
                <a16:creationId xmlns:a16="http://schemas.microsoft.com/office/drawing/2014/main" id="{890F1EDB-6872-4F11-9815-7AD6C9F8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1336" y="1110053"/>
            <a:ext cx="6630506" cy="4580301"/>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468DE1CE-DE6A-42CC-AFA1-1979936E8CE4}"/>
              </a:ext>
            </a:extLst>
          </p:cNvPr>
          <p:cNvSpPr>
            <a:spLocks noGrp="1"/>
          </p:cNvSpPr>
          <p:nvPr>
            <p:ph type="title"/>
          </p:nvPr>
        </p:nvSpPr>
        <p:spPr>
          <a:xfrm>
            <a:off x="4928017" y="1121548"/>
            <a:ext cx="6057144" cy="700187"/>
          </a:xfrm>
        </p:spPr>
        <p:txBody>
          <a:bodyPr vert="horz" lIns="91440" tIns="45720" rIns="91440" bIns="45720" rtlCol="0" anchor="ctr">
            <a:noAutofit/>
          </a:bodyPr>
          <a:lstStyle/>
          <a:p>
            <a:pPr rtl="0">
              <a:lnSpc>
                <a:spcPct val="85000"/>
              </a:lnSpc>
            </a:pPr>
            <a:r>
              <a:rPr lang="en-US" sz="7200" dirty="0">
                <a:ln w="6600">
                  <a:solidFill>
                    <a:schemeClr val="accent2"/>
                  </a:solidFill>
                  <a:prstDash val="solid"/>
                </a:ln>
                <a:solidFill>
                  <a:schemeClr val="bg1">
                    <a:lumMod val="95000"/>
                  </a:schemeClr>
                </a:solidFill>
                <a:effectLst>
                  <a:glow rad="63500">
                    <a:schemeClr val="accent2">
                      <a:satMod val="175000"/>
                      <a:alpha val="40000"/>
                    </a:schemeClr>
                  </a:glow>
                  <a:outerShdw dist="38100" dir="2700000" algn="tl" rotWithShape="0">
                    <a:schemeClr val="accent2"/>
                  </a:outerShdw>
                  <a:reflection blurRad="6350" stA="60000" endA="900" endPos="58000" dir="5400000" sy="-100000" algn="bl" rotWithShape="0"/>
                </a:effectLst>
              </a:rPr>
              <a:t>Parking Spot</a:t>
            </a:r>
            <a:endParaRPr lang="en-US" sz="7200" kern="1200" baseline="0" dirty="0">
              <a:ln w="6600">
                <a:solidFill>
                  <a:schemeClr val="accent2"/>
                </a:solidFill>
                <a:prstDash val="solid"/>
              </a:ln>
              <a:solidFill>
                <a:schemeClr val="bg1">
                  <a:lumMod val="95000"/>
                </a:schemeClr>
              </a:solidFill>
              <a:effectLst>
                <a:glow rad="63500">
                  <a:schemeClr val="accent2">
                    <a:satMod val="175000"/>
                    <a:alpha val="40000"/>
                  </a:schemeClr>
                </a:glow>
                <a:outerShdw dist="38100" dir="2700000" algn="tl" rotWithShape="0">
                  <a:schemeClr val="accent2"/>
                </a:outerShdw>
                <a:reflection blurRad="6350" stA="60000" endA="900" endPos="58000" dir="5400000" sy="-100000" algn="bl" rotWithShape="0"/>
              </a:effectLst>
            </a:endParaRPr>
          </a:p>
        </p:txBody>
      </p:sp>
      <p:sp>
        <p:nvSpPr>
          <p:cNvPr id="65" name="Rectangle 49">
            <a:extLst>
              <a:ext uri="{FF2B5EF4-FFF2-40B4-BE49-F238E27FC236}">
                <a16:creationId xmlns:a16="http://schemas.microsoft.com/office/drawing/2014/main" id="{FEF77BED-539A-4718-864F-88B563C405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152" y="5780565"/>
            <a:ext cx="66294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51">
            <a:extLst>
              <a:ext uri="{FF2B5EF4-FFF2-40B4-BE49-F238E27FC236}">
                <a16:creationId xmlns:a16="http://schemas.microsoft.com/office/drawing/2014/main" id="{8B60B37B-71F8-4A28-AE67-11D798C949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85338" y="4460675"/>
            <a:chExt cx="1080904" cy="1080902"/>
          </a:xfrm>
        </p:grpSpPr>
        <p:sp>
          <p:nvSpPr>
            <p:cNvPr id="67" name="Oval 52">
              <a:extLst>
                <a:ext uri="{FF2B5EF4-FFF2-40B4-BE49-F238E27FC236}">
                  <a16:creationId xmlns:a16="http://schemas.microsoft.com/office/drawing/2014/main" id="{D72A9572-9F0D-4E56-AEDB-ED42A4D6BE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2">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68" name="Oval 53">
              <a:extLst>
                <a:ext uri="{FF2B5EF4-FFF2-40B4-BE49-F238E27FC236}">
                  <a16:creationId xmlns:a16="http://schemas.microsoft.com/office/drawing/2014/main" id="{83AB0277-3FB4-4471-B80A-ED54F98A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5" name="Picture 4">
            <a:extLst>
              <a:ext uri="{FF2B5EF4-FFF2-40B4-BE49-F238E27FC236}">
                <a16:creationId xmlns:a16="http://schemas.microsoft.com/office/drawing/2014/main" id="{CEE62725-777E-6D42-B6A0-71D48ACC8647}"/>
              </a:ext>
            </a:extLst>
          </p:cNvPr>
          <p:cNvPicPr>
            <a:picLocks noChangeAspect="1"/>
          </p:cNvPicPr>
          <p:nvPr/>
        </p:nvPicPr>
        <p:blipFill rotWithShape="1">
          <a:blip r:embed="rId6">
            <a:extLst>
              <a:ext uri="{28A0092B-C50C-407E-A947-70E740481C1C}">
                <a14:useLocalDpi xmlns:a14="http://schemas.microsoft.com/office/drawing/2010/main" val="0"/>
              </a:ext>
            </a:extLst>
          </a:blip>
          <a:srcRect l="18769" r="18769"/>
          <a:stretch/>
        </p:blipFill>
        <p:spPr>
          <a:xfrm>
            <a:off x="7855464" y="2495495"/>
            <a:ext cx="2932245" cy="2743200"/>
          </a:xfrm>
          <a:prstGeom prst="rect">
            <a:avLst/>
          </a:prstGeom>
        </p:spPr>
      </p:pic>
      <p:sp>
        <p:nvSpPr>
          <p:cNvPr id="22" name="AutoShape 4" descr="Facebook Icons - Download 165 Free Facebook icons here">
            <a:extLst>
              <a:ext uri="{FF2B5EF4-FFF2-40B4-BE49-F238E27FC236}">
                <a16:creationId xmlns:a16="http://schemas.microsoft.com/office/drawing/2014/main" id="{51A8FCAC-A35E-4C3B-954D-CD64E084651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24" name="AutoShape 6" descr="Facebook Icons - Download 165 Free Facebook icons here">
            <a:extLst>
              <a:ext uri="{FF2B5EF4-FFF2-40B4-BE49-F238E27FC236}">
                <a16:creationId xmlns:a16="http://schemas.microsoft.com/office/drawing/2014/main" id="{969F656C-B4C3-4138-8AA5-1AA0BA571C0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74" name="תיבת טקסט 73">
            <a:extLst>
              <a:ext uri="{FF2B5EF4-FFF2-40B4-BE49-F238E27FC236}">
                <a16:creationId xmlns:a16="http://schemas.microsoft.com/office/drawing/2014/main" id="{8E84C99A-5223-47D5-8880-968123BB0CBE}"/>
              </a:ext>
            </a:extLst>
          </p:cNvPr>
          <p:cNvSpPr txBox="1"/>
          <p:nvPr/>
        </p:nvSpPr>
        <p:spPr>
          <a:xfrm>
            <a:off x="4890480" y="3794960"/>
            <a:ext cx="5220929" cy="1200329"/>
          </a:xfrm>
          <a:prstGeom prst="rect">
            <a:avLst/>
          </a:prstGeom>
          <a:noFill/>
        </p:spPr>
        <p:txBody>
          <a:bodyPr wrap="square" rtlCol="1">
            <a:spAutoFit/>
          </a:bodyPr>
          <a:lstStyle/>
          <a:p>
            <a:r>
              <a:rPr lang="en-US" b="1" u="sng" dirty="0">
                <a:latin typeface="Comic Sans MS" panose="030F0702030302020204" pitchFamily="66" charset="0"/>
              </a:rPr>
              <a:t>Presented by:</a:t>
            </a:r>
          </a:p>
          <a:p>
            <a:r>
              <a:rPr lang="en-US" dirty="0">
                <a:latin typeface="Comic Sans MS" panose="030F0702030302020204" pitchFamily="66" charset="0"/>
              </a:rPr>
              <a:t>Roy </a:t>
            </a:r>
            <a:r>
              <a:rPr lang="en-US" dirty="0" err="1">
                <a:latin typeface="Comic Sans MS" panose="030F0702030302020204" pitchFamily="66" charset="0"/>
              </a:rPr>
              <a:t>Vaygue</a:t>
            </a:r>
            <a:endParaRPr lang="en-US" dirty="0">
              <a:latin typeface="Comic Sans MS" panose="030F0702030302020204" pitchFamily="66" charset="0"/>
            </a:endParaRPr>
          </a:p>
          <a:p>
            <a:r>
              <a:rPr lang="en-US" err="1">
                <a:latin typeface="Comic Sans MS" panose="030F0702030302020204" pitchFamily="66" charset="0"/>
              </a:rPr>
              <a:t>Shoval</a:t>
            </a:r>
            <a:r>
              <a:rPr lang="en-US">
                <a:latin typeface="Comic Sans MS" panose="030F0702030302020204" pitchFamily="66" charset="0"/>
              </a:rPr>
              <a:t> Shabi</a:t>
            </a:r>
            <a:endParaRPr lang="en-US" dirty="0">
              <a:latin typeface="Comic Sans MS" panose="030F0702030302020204" pitchFamily="66" charset="0"/>
            </a:endParaRPr>
          </a:p>
          <a:p>
            <a:endParaRPr lang="he-IL" dirty="0">
              <a:latin typeface="Comic Sans MS" panose="030F0702030302020204" pitchFamily="66" charset="0"/>
            </a:endParaRPr>
          </a:p>
        </p:txBody>
      </p:sp>
      <p:sp>
        <p:nvSpPr>
          <p:cNvPr id="75" name="תיבת טקסט 74">
            <a:extLst>
              <a:ext uri="{FF2B5EF4-FFF2-40B4-BE49-F238E27FC236}">
                <a16:creationId xmlns:a16="http://schemas.microsoft.com/office/drawing/2014/main" id="{229B5A71-A24F-43EB-9B78-8373A03D0F5A}"/>
              </a:ext>
            </a:extLst>
          </p:cNvPr>
          <p:cNvSpPr txBox="1"/>
          <p:nvPr/>
        </p:nvSpPr>
        <p:spPr>
          <a:xfrm>
            <a:off x="5409183" y="2104663"/>
            <a:ext cx="5327192" cy="400110"/>
          </a:xfrm>
          <a:prstGeom prst="rect">
            <a:avLst/>
          </a:prstGeom>
          <a:noFill/>
        </p:spPr>
        <p:txBody>
          <a:bodyPr wrap="square" rtlCol="1">
            <a:spAutoFit/>
          </a:bodyPr>
          <a:lstStyle/>
          <a:p>
            <a:r>
              <a:rPr lang="en-US" sz="2000" dirty="0">
                <a:latin typeface="Comic Sans MS" panose="030F0702030302020204" pitchFamily="66" charset="0"/>
              </a:rPr>
              <a:t>Friendly Parking Spotting Application</a:t>
            </a:r>
            <a:endParaRPr lang="he-IL" sz="2000" dirty="0">
              <a:latin typeface="Comic Sans MS" panose="030F0702030302020204" pitchFamily="66" charset="0"/>
            </a:endParaRPr>
          </a:p>
        </p:txBody>
      </p:sp>
      <p:pic>
        <p:nvPicPr>
          <p:cNvPr id="4" name="תמונה 3">
            <a:extLst>
              <a:ext uri="{FF2B5EF4-FFF2-40B4-BE49-F238E27FC236}">
                <a16:creationId xmlns:a16="http://schemas.microsoft.com/office/drawing/2014/main" id="{B383D829-D112-4735-A7CE-6D1EFD93DA55}"/>
              </a:ext>
            </a:extLst>
          </p:cNvPr>
          <p:cNvPicPr>
            <a:picLocks noChangeAspect="1"/>
          </p:cNvPicPr>
          <p:nvPr/>
        </p:nvPicPr>
        <p:blipFill>
          <a:blip r:embed="rId7"/>
          <a:stretch>
            <a:fillRect/>
          </a:stretch>
        </p:blipFill>
        <p:spPr>
          <a:xfrm>
            <a:off x="1096921" y="452437"/>
            <a:ext cx="2924175" cy="5648325"/>
          </a:xfrm>
          <a:prstGeom prst="rect">
            <a:avLst/>
          </a:prstGeom>
        </p:spPr>
      </p:pic>
      <p:sp>
        <p:nvSpPr>
          <p:cNvPr id="6" name="Rectangle 5">
            <a:extLst>
              <a:ext uri="{FF2B5EF4-FFF2-40B4-BE49-F238E27FC236}">
                <a16:creationId xmlns:a16="http://schemas.microsoft.com/office/drawing/2014/main" id="{55A335EC-49C5-1842-A496-6CA5F6D4CC74}"/>
              </a:ext>
            </a:extLst>
          </p:cNvPr>
          <p:cNvSpPr/>
          <p:nvPr/>
        </p:nvSpPr>
        <p:spPr>
          <a:xfrm>
            <a:off x="2814762" y="3400203"/>
            <a:ext cx="757404" cy="66872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5" name="Picture 24">
            <a:extLst>
              <a:ext uri="{FF2B5EF4-FFF2-40B4-BE49-F238E27FC236}">
                <a16:creationId xmlns:a16="http://schemas.microsoft.com/office/drawing/2014/main" id="{62A529BB-F373-C34C-9C2E-75C8DCCAAE26}"/>
              </a:ext>
            </a:extLst>
          </p:cNvPr>
          <p:cNvPicPr>
            <a:picLocks noChangeAspect="1"/>
          </p:cNvPicPr>
          <p:nvPr/>
        </p:nvPicPr>
        <p:blipFill rotWithShape="1">
          <a:blip r:embed="rId8">
            <a:extLst>
              <a:ext uri="{28A0092B-C50C-407E-A947-70E740481C1C}">
                <a14:useLocalDpi xmlns:a14="http://schemas.microsoft.com/office/drawing/2010/main" val="0"/>
              </a:ext>
            </a:extLst>
          </a:blip>
          <a:srcRect l="18852" r="18587"/>
          <a:stretch/>
        </p:blipFill>
        <p:spPr>
          <a:xfrm>
            <a:off x="2915726" y="3400203"/>
            <a:ext cx="640949" cy="639923"/>
          </a:xfrm>
          <a:prstGeom prst="ellipse">
            <a:avLst/>
          </a:prstGeom>
        </p:spPr>
      </p:pic>
    </p:spTree>
    <p:extLst>
      <p:ext uri="{BB962C8B-B14F-4D97-AF65-F5344CB8AC3E}">
        <p14:creationId xmlns:p14="http://schemas.microsoft.com/office/powerpoint/2010/main" val="3217553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C4C5769-E723-4A1E-B4F6-F6BB27AE7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12188656" cy="6857999"/>
          </a:xfrm>
          <a:prstGeom prst="rect">
            <a:avLst/>
          </a:prstGeom>
          <a:blipFill dpi="0" rotWithShape="1">
            <a:blip r:embed="rId2">
              <a:alphaModFix amt="4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878380D-0E99-4278-9939-702074B8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464816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5A92D53-A461-451B-87E6-8746F6FC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F003ABC2-0D2A-42E5-9778-D9E8DBB54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1" name="תרשים זרימה: הכנה 10">
            <a:hlinkClick r:id="" action="ppaction://noaction"/>
            <a:extLst>
              <a:ext uri="{FF2B5EF4-FFF2-40B4-BE49-F238E27FC236}">
                <a16:creationId xmlns:a16="http://schemas.microsoft.com/office/drawing/2014/main" id="{7F1ACCED-D8FC-4382-A3BF-0A6FDEF05BCB}"/>
              </a:ext>
            </a:extLst>
          </p:cNvPr>
          <p:cNvSpPr/>
          <p:nvPr/>
        </p:nvSpPr>
        <p:spPr>
          <a:xfrm>
            <a:off x="7794948" y="1354199"/>
            <a:ext cx="1253613" cy="946454"/>
          </a:xfrm>
          <a:prstGeom prst="flowChartPreparation">
            <a:avLst/>
          </a:pr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020" b="1" i="0" dirty="0">
                <a:solidFill>
                  <a:schemeClr val="tx1"/>
                </a:solidFill>
                <a:effectLst/>
                <a:latin typeface="Comic Sans MS" panose="030F0702030302020204" pitchFamily="66" charset="0"/>
              </a:rPr>
              <a:t>Report a parking</a:t>
            </a:r>
          </a:p>
          <a:p>
            <a:pPr algn="ctr"/>
            <a:r>
              <a:rPr lang="en-US" sz="1020" b="1" dirty="0">
                <a:solidFill>
                  <a:schemeClr val="tx1"/>
                </a:solidFill>
                <a:latin typeface="Comic Sans MS" panose="030F0702030302020204" pitchFamily="66" charset="0"/>
              </a:rPr>
              <a:t>spot</a:t>
            </a:r>
            <a:endParaRPr lang="he-IL" sz="1020" b="1" dirty="0">
              <a:solidFill>
                <a:schemeClr val="tx1"/>
              </a:solidFill>
            </a:endParaRPr>
          </a:p>
        </p:txBody>
      </p:sp>
      <p:sp>
        <p:nvSpPr>
          <p:cNvPr id="13" name="תרשים זרימה: הכנה 12">
            <a:hlinkClick r:id="" action="ppaction://noaction"/>
            <a:extLst>
              <a:ext uri="{FF2B5EF4-FFF2-40B4-BE49-F238E27FC236}">
                <a16:creationId xmlns:a16="http://schemas.microsoft.com/office/drawing/2014/main" id="{CBE47C1C-CFC2-441A-B7B8-0B3D773A4307}"/>
              </a:ext>
            </a:extLst>
          </p:cNvPr>
          <p:cNvSpPr/>
          <p:nvPr/>
        </p:nvSpPr>
        <p:spPr>
          <a:xfrm>
            <a:off x="6155042" y="2113936"/>
            <a:ext cx="1253613" cy="946454"/>
          </a:xfrm>
          <a:prstGeom prst="flowChartPreparation">
            <a:avLst/>
          </a:pr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020" b="1" dirty="0">
                <a:solidFill>
                  <a:schemeClr val="tx1"/>
                </a:solidFill>
                <a:latin typeface="Comic Sans MS" panose="030F0702030302020204" pitchFamily="66" charset="0"/>
              </a:rPr>
              <a:t>Find your car</a:t>
            </a:r>
            <a:endParaRPr lang="he-IL" sz="1020" b="1" dirty="0">
              <a:solidFill>
                <a:schemeClr val="tx1"/>
              </a:solidFill>
              <a:latin typeface="Comic Sans MS" panose="030F0702030302020204" pitchFamily="66" charset="0"/>
            </a:endParaRPr>
          </a:p>
        </p:txBody>
      </p:sp>
      <p:sp>
        <p:nvSpPr>
          <p:cNvPr id="17" name="תרשים זרימה: הכנה 16">
            <a:hlinkClick r:id="" action="ppaction://noaction"/>
            <a:extLst>
              <a:ext uri="{FF2B5EF4-FFF2-40B4-BE49-F238E27FC236}">
                <a16:creationId xmlns:a16="http://schemas.microsoft.com/office/drawing/2014/main" id="{64083C89-E6BB-4590-B5E2-DB657512C14C}"/>
              </a:ext>
            </a:extLst>
          </p:cNvPr>
          <p:cNvSpPr/>
          <p:nvPr/>
        </p:nvSpPr>
        <p:spPr>
          <a:xfrm>
            <a:off x="6155042" y="3685458"/>
            <a:ext cx="1253613" cy="946454"/>
          </a:xfrm>
          <a:prstGeom prst="flowChartPreparation">
            <a:avLst/>
          </a:pr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010" b="1" dirty="0">
                <a:solidFill>
                  <a:schemeClr val="tx1"/>
                </a:solidFill>
                <a:latin typeface="Comic Sans MS" panose="030F0702030302020204" pitchFamily="66" charset="0"/>
              </a:rPr>
              <a:t>See all  the reports</a:t>
            </a:r>
            <a:endParaRPr lang="he-IL" sz="1010" b="1" dirty="0">
              <a:solidFill>
                <a:schemeClr val="tx1"/>
              </a:solidFill>
            </a:endParaRPr>
          </a:p>
        </p:txBody>
      </p:sp>
      <p:sp>
        <p:nvSpPr>
          <p:cNvPr id="18" name="תרשים זרימה: הכנה 17">
            <a:hlinkClick r:id="" action="ppaction://noaction"/>
            <a:extLst>
              <a:ext uri="{FF2B5EF4-FFF2-40B4-BE49-F238E27FC236}">
                <a16:creationId xmlns:a16="http://schemas.microsoft.com/office/drawing/2014/main" id="{C43D65E0-87AC-4464-A2A4-9C8115D7370E}"/>
              </a:ext>
            </a:extLst>
          </p:cNvPr>
          <p:cNvSpPr/>
          <p:nvPr/>
        </p:nvSpPr>
        <p:spPr>
          <a:xfrm>
            <a:off x="9434854" y="2113936"/>
            <a:ext cx="1253613" cy="946454"/>
          </a:xfrm>
          <a:prstGeom prst="flowChartPreparation">
            <a:avLst/>
          </a:pr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020" b="1" dirty="0">
                <a:solidFill>
                  <a:schemeClr val="tx1"/>
                </a:solidFill>
                <a:latin typeface="Comic Sans MS" panose="030F0702030302020204" pitchFamily="66" charset="0"/>
              </a:rPr>
              <a:t>Find a parking spot</a:t>
            </a:r>
            <a:endParaRPr lang="he-IL" sz="1020" b="1" dirty="0">
              <a:solidFill>
                <a:schemeClr val="tx1"/>
              </a:solidFill>
            </a:endParaRPr>
          </a:p>
        </p:txBody>
      </p:sp>
      <p:sp>
        <p:nvSpPr>
          <p:cNvPr id="19" name="תרשים זרימה: הכנה 18">
            <a:hlinkClick r:id="" action="ppaction://noaction"/>
            <a:extLst>
              <a:ext uri="{FF2B5EF4-FFF2-40B4-BE49-F238E27FC236}">
                <a16:creationId xmlns:a16="http://schemas.microsoft.com/office/drawing/2014/main" id="{989ADC0F-C21C-4A29-B879-03346F853B43}"/>
              </a:ext>
            </a:extLst>
          </p:cNvPr>
          <p:cNvSpPr/>
          <p:nvPr/>
        </p:nvSpPr>
        <p:spPr>
          <a:xfrm>
            <a:off x="9434853" y="3685458"/>
            <a:ext cx="1253613" cy="946454"/>
          </a:xfrm>
          <a:prstGeom prst="flowChartPreparation">
            <a:avLst/>
          </a:pr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020" b="1" dirty="0">
                <a:solidFill>
                  <a:schemeClr val="tx1"/>
                </a:solidFill>
                <a:latin typeface="Comic Sans MS" panose="030F0702030302020204" pitchFamily="66" charset="0"/>
              </a:rPr>
              <a:t>See your own  reports</a:t>
            </a:r>
            <a:endParaRPr lang="he-IL" sz="1020" b="1" dirty="0">
              <a:solidFill>
                <a:schemeClr val="tx1"/>
              </a:solidFill>
            </a:endParaRPr>
          </a:p>
        </p:txBody>
      </p:sp>
      <p:sp>
        <p:nvSpPr>
          <p:cNvPr id="21" name="כותרת 1">
            <a:extLst>
              <a:ext uri="{FF2B5EF4-FFF2-40B4-BE49-F238E27FC236}">
                <a16:creationId xmlns:a16="http://schemas.microsoft.com/office/drawing/2014/main" id="{1CCE927F-6BF1-4CB1-8FAF-308DCF7057EA}"/>
              </a:ext>
            </a:extLst>
          </p:cNvPr>
          <p:cNvSpPr>
            <a:spLocks noGrp="1"/>
          </p:cNvSpPr>
          <p:nvPr>
            <p:ph type="title"/>
          </p:nvPr>
        </p:nvSpPr>
        <p:spPr>
          <a:xfrm>
            <a:off x="-303426" y="2113936"/>
            <a:ext cx="5261708" cy="2652338"/>
          </a:xfrm>
          <a:noFill/>
        </p:spPr>
        <p:txBody>
          <a:bodyPr>
            <a:noAutofit/>
          </a:bodyPr>
          <a:lstStyle/>
          <a:p>
            <a:pPr algn="ctr">
              <a:lnSpc>
                <a:spcPct val="150000"/>
              </a:lnSpc>
            </a:pPr>
            <a:r>
              <a:rPr lang="en-US" sz="5400" b="1" i="0" dirty="0">
                <a:solidFill>
                  <a:schemeClr val="bg1"/>
                </a:solidFill>
                <a:effectLst/>
                <a:latin typeface="Comic Sans MS" panose="030F0702030302020204" pitchFamily="66" charset="0"/>
              </a:rPr>
              <a:t>Functional Requirements</a:t>
            </a:r>
            <a:endParaRPr lang="he-IL" sz="6600" dirty="0">
              <a:solidFill>
                <a:schemeClr val="bg1"/>
              </a:solidFill>
              <a:latin typeface="Comic Sans MS" panose="030F0702030302020204" pitchFamily="66" charset="0"/>
            </a:endParaRPr>
          </a:p>
        </p:txBody>
      </p:sp>
      <p:sp>
        <p:nvSpPr>
          <p:cNvPr id="2" name="תרשים זרימה: מחבר 1">
            <a:extLst>
              <a:ext uri="{FF2B5EF4-FFF2-40B4-BE49-F238E27FC236}">
                <a16:creationId xmlns:a16="http://schemas.microsoft.com/office/drawing/2014/main" id="{7BCF7EB1-225A-4BCE-89E7-53BA6801C64F}"/>
              </a:ext>
            </a:extLst>
          </p:cNvPr>
          <p:cNvSpPr/>
          <p:nvPr/>
        </p:nvSpPr>
        <p:spPr>
          <a:xfrm>
            <a:off x="7677010" y="2691627"/>
            <a:ext cx="1504336" cy="1496956"/>
          </a:xfrm>
          <a:prstGeom prst="flowChartConnector">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תיבת טקסט 2">
            <a:extLst>
              <a:ext uri="{FF2B5EF4-FFF2-40B4-BE49-F238E27FC236}">
                <a16:creationId xmlns:a16="http://schemas.microsoft.com/office/drawing/2014/main" id="{A1A34A50-18C5-44F1-916C-53E88BD82037}"/>
              </a:ext>
            </a:extLst>
          </p:cNvPr>
          <p:cNvSpPr txBox="1"/>
          <p:nvPr/>
        </p:nvSpPr>
        <p:spPr>
          <a:xfrm>
            <a:off x="7802371" y="3325957"/>
            <a:ext cx="1253613" cy="369332"/>
          </a:xfrm>
          <a:prstGeom prst="rect">
            <a:avLst/>
          </a:prstGeom>
          <a:noFill/>
        </p:spPr>
        <p:txBody>
          <a:bodyPr wrap="square" rtlCol="1">
            <a:spAutoFit/>
          </a:bodyPr>
          <a:lstStyle/>
          <a:p>
            <a:r>
              <a:rPr lang="en-US" b="1" dirty="0">
                <a:solidFill>
                  <a:srgbClr val="FF0000"/>
                </a:solidFill>
                <a:latin typeface="Comic Sans MS" panose="030F0702030302020204" pitchFamily="66" charset="0"/>
              </a:rPr>
              <a:t>Moodaily</a:t>
            </a:r>
            <a:endParaRPr lang="he-IL" b="1" dirty="0">
              <a:solidFill>
                <a:srgbClr val="FF0000"/>
              </a:solidFill>
              <a:latin typeface="Comic Sans MS" panose="030F0702030302020204" pitchFamily="66" charset="0"/>
            </a:endParaRPr>
          </a:p>
        </p:txBody>
      </p:sp>
      <p:pic>
        <p:nvPicPr>
          <p:cNvPr id="20" name="Picture 19">
            <a:extLst>
              <a:ext uri="{FF2B5EF4-FFF2-40B4-BE49-F238E27FC236}">
                <a16:creationId xmlns:a16="http://schemas.microsoft.com/office/drawing/2014/main" id="{464A5CA4-9780-F142-8B79-DE68AC7C4032}"/>
              </a:ext>
            </a:extLst>
          </p:cNvPr>
          <p:cNvPicPr>
            <a:picLocks noChangeAspect="1"/>
          </p:cNvPicPr>
          <p:nvPr/>
        </p:nvPicPr>
        <p:blipFill rotWithShape="1">
          <a:blip r:embed="rId6">
            <a:extLst>
              <a:ext uri="{28A0092B-C50C-407E-A947-70E740481C1C}">
                <a14:useLocalDpi xmlns:a14="http://schemas.microsoft.com/office/drawing/2010/main" val="0"/>
              </a:ext>
            </a:extLst>
          </a:blip>
          <a:srcRect l="18852" r="18587"/>
          <a:stretch/>
        </p:blipFill>
        <p:spPr>
          <a:xfrm>
            <a:off x="7530723" y="2555028"/>
            <a:ext cx="1750745" cy="1747942"/>
          </a:xfrm>
          <a:prstGeom prst="ellipse">
            <a:avLst/>
          </a:prstGeom>
        </p:spPr>
      </p:pic>
      <p:sp>
        <p:nvSpPr>
          <p:cNvPr id="15" name="תרשים זרימה: הכנה 18">
            <a:hlinkClick r:id="" action="ppaction://noaction"/>
            <a:extLst>
              <a:ext uri="{FF2B5EF4-FFF2-40B4-BE49-F238E27FC236}">
                <a16:creationId xmlns:a16="http://schemas.microsoft.com/office/drawing/2014/main" id="{921B6EE8-F0DE-1743-8F10-98DD23A4F2EA}"/>
              </a:ext>
            </a:extLst>
          </p:cNvPr>
          <p:cNvSpPr/>
          <p:nvPr/>
        </p:nvSpPr>
        <p:spPr>
          <a:xfrm>
            <a:off x="7779288" y="4557347"/>
            <a:ext cx="1253613" cy="946454"/>
          </a:xfrm>
          <a:prstGeom prst="flowChartPreparation">
            <a:avLst/>
          </a:pr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020" b="1" dirty="0">
                <a:solidFill>
                  <a:schemeClr val="tx1"/>
                </a:solidFill>
                <a:latin typeface="Comic Sans MS" panose="030F0702030302020204" pitchFamily="66" charset="0"/>
              </a:rPr>
              <a:t>Like other users reports</a:t>
            </a:r>
          </a:p>
        </p:txBody>
      </p:sp>
    </p:spTree>
    <p:extLst>
      <p:ext uri="{BB962C8B-B14F-4D97-AF65-F5344CB8AC3E}">
        <p14:creationId xmlns:p14="http://schemas.microsoft.com/office/powerpoint/2010/main" val="3489298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C4C5769-E723-4A1E-B4F6-F6BB27AE7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12188656" cy="6857999"/>
          </a:xfrm>
          <a:prstGeom prst="rect">
            <a:avLst/>
          </a:prstGeom>
          <a:blipFill dpi="0" rotWithShape="1">
            <a:blip r:embed="rId2">
              <a:alphaModFix amt="4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878380D-0E99-4278-9939-702074B8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464816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5A92D53-A461-451B-87E6-8746F6FC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F003ABC2-0D2A-42E5-9778-D9E8DBB54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1" name="כותרת 1">
            <a:extLst>
              <a:ext uri="{FF2B5EF4-FFF2-40B4-BE49-F238E27FC236}">
                <a16:creationId xmlns:a16="http://schemas.microsoft.com/office/drawing/2014/main" id="{1CCE927F-6BF1-4CB1-8FAF-308DCF7057EA}"/>
              </a:ext>
            </a:extLst>
          </p:cNvPr>
          <p:cNvSpPr>
            <a:spLocks noGrp="1"/>
          </p:cNvSpPr>
          <p:nvPr>
            <p:ph type="title"/>
          </p:nvPr>
        </p:nvSpPr>
        <p:spPr>
          <a:xfrm>
            <a:off x="-303426" y="2113936"/>
            <a:ext cx="5261708" cy="2652338"/>
          </a:xfrm>
          <a:noFill/>
        </p:spPr>
        <p:txBody>
          <a:bodyPr>
            <a:noAutofit/>
          </a:bodyPr>
          <a:lstStyle/>
          <a:p>
            <a:pPr algn="ctr">
              <a:lnSpc>
                <a:spcPct val="150000"/>
              </a:lnSpc>
            </a:pPr>
            <a:r>
              <a:rPr lang="en-US" sz="5400" dirty="0">
                <a:solidFill>
                  <a:schemeClr val="bg1"/>
                </a:solidFill>
                <a:latin typeface="Comic Sans MS" panose="030F0702030302020204" pitchFamily="66" charset="0"/>
              </a:rPr>
              <a:t>My SQL reverse engineering</a:t>
            </a:r>
            <a:endParaRPr lang="he-IL" sz="6600" dirty="0">
              <a:solidFill>
                <a:schemeClr val="bg1"/>
              </a:solidFill>
              <a:latin typeface="Comic Sans MS" panose="030F0702030302020204" pitchFamily="66" charset="0"/>
            </a:endParaRPr>
          </a:p>
        </p:txBody>
      </p:sp>
      <p:pic>
        <p:nvPicPr>
          <p:cNvPr id="3" name="Picture 2">
            <a:extLst>
              <a:ext uri="{FF2B5EF4-FFF2-40B4-BE49-F238E27FC236}">
                <a16:creationId xmlns:a16="http://schemas.microsoft.com/office/drawing/2014/main" id="{F70D9103-B258-3140-AD8F-5B2371F0BC2E}"/>
              </a:ext>
            </a:extLst>
          </p:cNvPr>
          <p:cNvPicPr>
            <a:picLocks noChangeAspect="1"/>
          </p:cNvPicPr>
          <p:nvPr/>
        </p:nvPicPr>
        <p:blipFill rotWithShape="1">
          <a:blip r:embed="rId5">
            <a:extLst>
              <a:ext uri="{28A0092B-C50C-407E-A947-70E740481C1C}">
                <a14:useLocalDpi xmlns:a14="http://schemas.microsoft.com/office/drawing/2010/main" val="0"/>
              </a:ext>
            </a:extLst>
          </a:blip>
          <a:srcRect t="3069" r="6804" b="2245"/>
          <a:stretch/>
        </p:blipFill>
        <p:spPr>
          <a:xfrm>
            <a:off x="4645216" y="695459"/>
            <a:ext cx="7535577" cy="4842457"/>
          </a:xfrm>
          <a:prstGeom prst="rect">
            <a:avLst/>
          </a:prstGeom>
        </p:spPr>
      </p:pic>
    </p:spTree>
    <p:extLst>
      <p:ext uri="{BB962C8B-B14F-4D97-AF65-F5344CB8AC3E}">
        <p14:creationId xmlns:p14="http://schemas.microsoft.com/office/powerpoint/2010/main" val="592085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C4C5769-E723-4A1E-B4F6-F6BB27AE7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12188656" cy="6857999"/>
          </a:xfrm>
          <a:prstGeom prst="rect">
            <a:avLst/>
          </a:prstGeom>
          <a:blipFill dpi="0" rotWithShape="1">
            <a:blip r:embed="rId2">
              <a:alphaModFix amt="4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878380D-0E99-4278-9939-702074B8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464816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5A92D53-A461-451B-87E6-8746F6FC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F003ABC2-0D2A-42E5-9778-D9E8DBB54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1" name="כותרת 1">
            <a:extLst>
              <a:ext uri="{FF2B5EF4-FFF2-40B4-BE49-F238E27FC236}">
                <a16:creationId xmlns:a16="http://schemas.microsoft.com/office/drawing/2014/main" id="{1CCE927F-6BF1-4CB1-8FAF-308DCF7057EA}"/>
              </a:ext>
            </a:extLst>
          </p:cNvPr>
          <p:cNvSpPr>
            <a:spLocks noGrp="1"/>
          </p:cNvSpPr>
          <p:nvPr>
            <p:ph type="title"/>
          </p:nvPr>
        </p:nvSpPr>
        <p:spPr>
          <a:xfrm>
            <a:off x="-303426" y="2113936"/>
            <a:ext cx="5261708" cy="2561973"/>
          </a:xfrm>
          <a:noFill/>
        </p:spPr>
        <p:txBody>
          <a:bodyPr>
            <a:noAutofit/>
          </a:bodyPr>
          <a:lstStyle/>
          <a:p>
            <a:pPr algn="ctr">
              <a:lnSpc>
                <a:spcPct val="150000"/>
              </a:lnSpc>
            </a:pPr>
            <a:r>
              <a:rPr lang="en-US" sz="5400" dirty="0">
                <a:solidFill>
                  <a:schemeClr val="bg1"/>
                </a:solidFill>
                <a:latin typeface="Comic Sans MS" panose="030F0702030302020204" pitchFamily="66" charset="0"/>
              </a:rPr>
              <a:t>Singleton</a:t>
            </a:r>
            <a:br>
              <a:rPr lang="en-US" sz="5400" dirty="0">
                <a:solidFill>
                  <a:schemeClr val="bg1"/>
                </a:solidFill>
                <a:latin typeface="Comic Sans MS" panose="030F0702030302020204" pitchFamily="66" charset="0"/>
              </a:rPr>
            </a:br>
            <a:endParaRPr lang="he-IL" sz="6600" dirty="0">
              <a:solidFill>
                <a:schemeClr val="bg1"/>
              </a:solidFill>
              <a:latin typeface="Comic Sans MS" panose="030F0702030302020204" pitchFamily="66" charset="0"/>
            </a:endParaRPr>
          </a:p>
        </p:txBody>
      </p:sp>
      <p:pic>
        <p:nvPicPr>
          <p:cNvPr id="9" name="Picture 8">
            <a:extLst>
              <a:ext uri="{FF2B5EF4-FFF2-40B4-BE49-F238E27FC236}">
                <a16:creationId xmlns:a16="http://schemas.microsoft.com/office/drawing/2014/main" id="{79F9AD93-B194-4CF7-8394-08C7CF7BF1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8105" y="1045862"/>
            <a:ext cx="7447303" cy="4766274"/>
          </a:xfrm>
          <a:prstGeom prst="rect">
            <a:avLst/>
          </a:prstGeom>
        </p:spPr>
      </p:pic>
    </p:spTree>
    <p:extLst>
      <p:ext uri="{BB962C8B-B14F-4D97-AF65-F5344CB8AC3E}">
        <p14:creationId xmlns:p14="http://schemas.microsoft.com/office/powerpoint/2010/main" val="2054161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C4C5769-E723-4A1E-B4F6-F6BB27AE7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12188656" cy="6857999"/>
          </a:xfrm>
          <a:prstGeom prst="rect">
            <a:avLst/>
          </a:prstGeom>
          <a:blipFill dpi="0" rotWithShape="1">
            <a:blip r:embed="rId2">
              <a:alphaModFix amt="4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878380D-0E99-4278-9939-702074B8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464816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5A92D53-A461-451B-87E6-8746F6FC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F003ABC2-0D2A-42E5-9778-D9E8DBB54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1" name="כותרת 1">
            <a:extLst>
              <a:ext uri="{FF2B5EF4-FFF2-40B4-BE49-F238E27FC236}">
                <a16:creationId xmlns:a16="http://schemas.microsoft.com/office/drawing/2014/main" id="{1CCE927F-6BF1-4CB1-8FAF-308DCF7057EA}"/>
              </a:ext>
            </a:extLst>
          </p:cNvPr>
          <p:cNvSpPr>
            <a:spLocks noGrp="1"/>
          </p:cNvSpPr>
          <p:nvPr>
            <p:ph type="title"/>
          </p:nvPr>
        </p:nvSpPr>
        <p:spPr>
          <a:xfrm>
            <a:off x="-354472" y="2098966"/>
            <a:ext cx="5363799" cy="3397826"/>
          </a:xfrm>
          <a:noFill/>
        </p:spPr>
        <p:txBody>
          <a:bodyPr>
            <a:noAutofit/>
          </a:bodyPr>
          <a:lstStyle/>
          <a:p>
            <a:pPr algn="ctr">
              <a:lnSpc>
                <a:spcPct val="150000"/>
              </a:lnSpc>
            </a:pPr>
            <a:r>
              <a:rPr lang="en-US" sz="5400">
                <a:solidFill>
                  <a:schemeClr val="bg1"/>
                </a:solidFill>
                <a:latin typeface="Comic Sans MS" panose="030F0702030302020204" pitchFamily="66" charset="0"/>
              </a:rPr>
              <a:t>MVC </a:t>
            </a:r>
            <a:br>
              <a:rPr lang="en-US" sz="5400">
                <a:solidFill>
                  <a:schemeClr val="bg1"/>
                </a:solidFill>
                <a:latin typeface="Comic Sans MS" panose="030F0702030302020204" pitchFamily="66" charset="0"/>
              </a:rPr>
            </a:br>
            <a:endParaRPr lang="he-IL" sz="6600" dirty="0">
              <a:solidFill>
                <a:schemeClr val="bg1"/>
              </a:solidFill>
              <a:latin typeface="Comic Sans MS" panose="030F0702030302020204" pitchFamily="66" charset="0"/>
            </a:endParaRPr>
          </a:p>
        </p:txBody>
      </p:sp>
      <p:pic>
        <p:nvPicPr>
          <p:cNvPr id="11" name="Picture 10">
            <a:extLst>
              <a:ext uri="{FF2B5EF4-FFF2-40B4-BE49-F238E27FC236}">
                <a16:creationId xmlns:a16="http://schemas.microsoft.com/office/drawing/2014/main" id="{01E65555-5B84-4449-B508-B2A206AED1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5052" y="0"/>
            <a:ext cx="5907637" cy="2259671"/>
          </a:xfrm>
          <a:prstGeom prst="rect">
            <a:avLst/>
          </a:prstGeom>
        </p:spPr>
      </p:pic>
      <p:pic>
        <p:nvPicPr>
          <p:cNvPr id="13" name="Picture 12">
            <a:extLst>
              <a:ext uri="{FF2B5EF4-FFF2-40B4-BE49-F238E27FC236}">
                <a16:creationId xmlns:a16="http://schemas.microsoft.com/office/drawing/2014/main" id="{7CAB730F-DCB5-4A75-B8C8-BC9FD23916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65053" y="2119026"/>
            <a:ext cx="5907638" cy="3145817"/>
          </a:xfrm>
          <a:prstGeom prst="rect">
            <a:avLst/>
          </a:prstGeom>
        </p:spPr>
      </p:pic>
      <p:pic>
        <p:nvPicPr>
          <p:cNvPr id="19" name="Picture 18">
            <a:extLst>
              <a:ext uri="{FF2B5EF4-FFF2-40B4-BE49-F238E27FC236}">
                <a16:creationId xmlns:a16="http://schemas.microsoft.com/office/drawing/2014/main" id="{4AD15496-5DD7-4333-88BF-CEB94401B0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65053" y="5254578"/>
            <a:ext cx="5907638" cy="1535986"/>
          </a:xfrm>
          <a:prstGeom prst="rect">
            <a:avLst/>
          </a:prstGeom>
        </p:spPr>
      </p:pic>
    </p:spTree>
    <p:extLst>
      <p:ext uri="{BB962C8B-B14F-4D97-AF65-F5344CB8AC3E}">
        <p14:creationId xmlns:p14="http://schemas.microsoft.com/office/powerpoint/2010/main" val="1651219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C4C5769-E723-4A1E-B4F6-F6BB27AE7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12188656" cy="6857999"/>
          </a:xfrm>
          <a:prstGeom prst="rect">
            <a:avLst/>
          </a:prstGeom>
          <a:blipFill dpi="0" rotWithShape="1">
            <a:blip r:embed="rId2">
              <a:alphaModFix amt="4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878380D-0E99-4278-9939-702074B8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464816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5A92D53-A461-451B-87E6-8746F6FC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F003ABC2-0D2A-42E5-9778-D9E8DBB54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1" name="כותרת 1">
            <a:extLst>
              <a:ext uri="{FF2B5EF4-FFF2-40B4-BE49-F238E27FC236}">
                <a16:creationId xmlns:a16="http://schemas.microsoft.com/office/drawing/2014/main" id="{1CCE927F-6BF1-4CB1-8FAF-308DCF7057EA}"/>
              </a:ext>
            </a:extLst>
          </p:cNvPr>
          <p:cNvSpPr>
            <a:spLocks noGrp="1"/>
          </p:cNvSpPr>
          <p:nvPr>
            <p:ph type="title"/>
          </p:nvPr>
        </p:nvSpPr>
        <p:spPr>
          <a:xfrm>
            <a:off x="-354472" y="2471015"/>
            <a:ext cx="5363799" cy="3397826"/>
          </a:xfrm>
          <a:noFill/>
        </p:spPr>
        <p:txBody>
          <a:bodyPr>
            <a:noAutofit/>
          </a:bodyPr>
          <a:lstStyle/>
          <a:p>
            <a:pPr algn="ctr">
              <a:lnSpc>
                <a:spcPct val="150000"/>
              </a:lnSpc>
            </a:pPr>
            <a:r>
              <a:rPr lang="en-US" sz="5400" dirty="0">
                <a:solidFill>
                  <a:schemeClr val="bg1"/>
                </a:solidFill>
                <a:latin typeface="Comic Sans MS" panose="030F0702030302020204" pitchFamily="66" charset="0"/>
              </a:rPr>
              <a:t>Composite</a:t>
            </a:r>
            <a:br>
              <a:rPr lang="en-US" sz="5400" dirty="0">
                <a:solidFill>
                  <a:schemeClr val="bg1"/>
                </a:solidFill>
                <a:latin typeface="Comic Sans MS" panose="030F0702030302020204" pitchFamily="66" charset="0"/>
              </a:rPr>
            </a:br>
            <a:r>
              <a:rPr lang="en-US" sz="5400" dirty="0">
                <a:solidFill>
                  <a:schemeClr val="bg1"/>
                </a:solidFill>
                <a:latin typeface="Comic Sans MS" panose="030F0702030302020204" pitchFamily="66" charset="0"/>
              </a:rPr>
              <a:t> </a:t>
            </a:r>
            <a:br>
              <a:rPr lang="en-US" sz="5400" dirty="0">
                <a:solidFill>
                  <a:schemeClr val="bg1"/>
                </a:solidFill>
                <a:latin typeface="Comic Sans MS" panose="030F0702030302020204" pitchFamily="66" charset="0"/>
              </a:rPr>
            </a:br>
            <a:endParaRPr lang="he-IL" sz="6600" dirty="0">
              <a:solidFill>
                <a:schemeClr val="bg1"/>
              </a:solidFill>
              <a:latin typeface="Comic Sans MS" panose="030F0702030302020204" pitchFamily="66" charset="0"/>
            </a:endParaRPr>
          </a:p>
        </p:txBody>
      </p:sp>
      <p:pic>
        <p:nvPicPr>
          <p:cNvPr id="15" name="Picture 14">
            <a:extLst>
              <a:ext uri="{FF2B5EF4-FFF2-40B4-BE49-F238E27FC236}">
                <a16:creationId xmlns:a16="http://schemas.microsoft.com/office/drawing/2014/main" id="{96DC14C7-4A36-4E61-88EF-3D1D112186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9327" y="3036665"/>
            <a:ext cx="6949641" cy="1945899"/>
          </a:xfrm>
          <a:prstGeom prst="rect">
            <a:avLst/>
          </a:prstGeom>
        </p:spPr>
      </p:pic>
      <p:pic>
        <p:nvPicPr>
          <p:cNvPr id="16" name="Picture 15">
            <a:extLst>
              <a:ext uri="{FF2B5EF4-FFF2-40B4-BE49-F238E27FC236}">
                <a16:creationId xmlns:a16="http://schemas.microsoft.com/office/drawing/2014/main" id="{97C2BF32-B0B8-495F-BF8F-9C1B933238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09327" y="891023"/>
            <a:ext cx="6978835" cy="1797050"/>
          </a:xfrm>
          <a:prstGeom prst="rect">
            <a:avLst/>
          </a:prstGeom>
        </p:spPr>
      </p:pic>
    </p:spTree>
    <p:extLst>
      <p:ext uri="{BB962C8B-B14F-4D97-AF65-F5344CB8AC3E}">
        <p14:creationId xmlns:p14="http://schemas.microsoft.com/office/powerpoint/2010/main" val="2881665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C4C5769-E723-4A1E-B4F6-F6BB27AE7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12188656" cy="6857999"/>
          </a:xfrm>
          <a:prstGeom prst="rect">
            <a:avLst/>
          </a:prstGeom>
          <a:blipFill dpi="0" rotWithShape="1">
            <a:blip r:embed="rId2">
              <a:alphaModFix amt="4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878380D-0E99-4278-9939-702074B8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464816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5A92D53-A461-451B-87E6-8746F6FC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F003ABC2-0D2A-42E5-9778-D9E8DBB54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1" name="כותרת 1">
            <a:extLst>
              <a:ext uri="{FF2B5EF4-FFF2-40B4-BE49-F238E27FC236}">
                <a16:creationId xmlns:a16="http://schemas.microsoft.com/office/drawing/2014/main" id="{1CCE927F-6BF1-4CB1-8FAF-308DCF7057EA}"/>
              </a:ext>
            </a:extLst>
          </p:cNvPr>
          <p:cNvSpPr>
            <a:spLocks noGrp="1"/>
          </p:cNvSpPr>
          <p:nvPr>
            <p:ph type="title"/>
          </p:nvPr>
        </p:nvSpPr>
        <p:spPr>
          <a:xfrm>
            <a:off x="-354472" y="2471014"/>
            <a:ext cx="5363799" cy="3950567"/>
          </a:xfrm>
          <a:noFill/>
        </p:spPr>
        <p:txBody>
          <a:bodyPr>
            <a:noAutofit/>
          </a:bodyPr>
          <a:lstStyle/>
          <a:p>
            <a:pPr algn="ctr">
              <a:lnSpc>
                <a:spcPct val="150000"/>
              </a:lnSpc>
            </a:pPr>
            <a:br>
              <a:rPr lang="en-US" sz="5400" dirty="0">
                <a:solidFill>
                  <a:schemeClr val="bg1"/>
                </a:solidFill>
                <a:latin typeface="Comic Sans MS" panose="030F0702030302020204" pitchFamily="66" charset="0"/>
              </a:rPr>
            </a:br>
            <a:r>
              <a:rPr lang="en-US" sz="5400" dirty="0">
                <a:solidFill>
                  <a:schemeClr val="bg1"/>
                </a:solidFill>
                <a:latin typeface="Comic Sans MS" panose="030F0702030302020204" pitchFamily="66" charset="0"/>
              </a:rPr>
              <a:t>Observer</a:t>
            </a:r>
            <a:br>
              <a:rPr lang="en-US" sz="5400" dirty="0">
                <a:solidFill>
                  <a:schemeClr val="bg1"/>
                </a:solidFill>
                <a:latin typeface="Comic Sans MS" panose="030F0702030302020204" pitchFamily="66" charset="0"/>
              </a:rPr>
            </a:br>
            <a:br>
              <a:rPr lang="en-US" sz="5400" dirty="0">
                <a:solidFill>
                  <a:schemeClr val="bg1"/>
                </a:solidFill>
                <a:latin typeface="Comic Sans MS" panose="030F0702030302020204" pitchFamily="66" charset="0"/>
              </a:rPr>
            </a:br>
            <a:r>
              <a:rPr lang="en-US" sz="5400" dirty="0">
                <a:solidFill>
                  <a:schemeClr val="bg1"/>
                </a:solidFill>
                <a:latin typeface="Comic Sans MS" panose="030F0702030302020204" pitchFamily="66" charset="0"/>
              </a:rPr>
              <a:t> </a:t>
            </a:r>
            <a:br>
              <a:rPr lang="en-US" sz="5400" dirty="0">
                <a:solidFill>
                  <a:schemeClr val="bg1"/>
                </a:solidFill>
                <a:latin typeface="Comic Sans MS" panose="030F0702030302020204" pitchFamily="66" charset="0"/>
              </a:rPr>
            </a:br>
            <a:endParaRPr lang="he-IL" sz="6600" dirty="0">
              <a:solidFill>
                <a:schemeClr val="bg1"/>
              </a:solidFill>
              <a:latin typeface="Comic Sans MS" panose="030F0702030302020204" pitchFamily="66" charset="0"/>
            </a:endParaRPr>
          </a:p>
        </p:txBody>
      </p:sp>
      <p:pic>
        <p:nvPicPr>
          <p:cNvPr id="9" name="Picture 8">
            <a:extLst>
              <a:ext uri="{FF2B5EF4-FFF2-40B4-BE49-F238E27FC236}">
                <a16:creationId xmlns:a16="http://schemas.microsoft.com/office/drawing/2014/main" id="{A08077CE-2698-40DB-814F-4799A8C6AA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6993" y="4702802"/>
            <a:ext cx="7271809" cy="1355761"/>
          </a:xfrm>
          <a:prstGeom prst="rect">
            <a:avLst/>
          </a:prstGeom>
        </p:spPr>
      </p:pic>
      <p:pic>
        <p:nvPicPr>
          <p:cNvPr id="11" name="Picture 10">
            <a:extLst>
              <a:ext uri="{FF2B5EF4-FFF2-40B4-BE49-F238E27FC236}">
                <a16:creationId xmlns:a16="http://schemas.microsoft.com/office/drawing/2014/main" id="{6F6519DB-14C3-4786-8F0C-B1233B79E6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37141" y="3180377"/>
            <a:ext cx="4010762" cy="1513495"/>
          </a:xfrm>
          <a:prstGeom prst="rect">
            <a:avLst/>
          </a:prstGeom>
        </p:spPr>
      </p:pic>
      <p:pic>
        <p:nvPicPr>
          <p:cNvPr id="13" name="Picture 12">
            <a:extLst>
              <a:ext uri="{FF2B5EF4-FFF2-40B4-BE49-F238E27FC236}">
                <a16:creationId xmlns:a16="http://schemas.microsoft.com/office/drawing/2014/main" id="{35AB3A63-3E18-4056-9341-07CB4269E3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26993" y="1764345"/>
            <a:ext cx="7127359" cy="1416032"/>
          </a:xfrm>
          <a:prstGeom prst="rect">
            <a:avLst/>
          </a:prstGeom>
        </p:spPr>
      </p:pic>
      <p:pic>
        <p:nvPicPr>
          <p:cNvPr id="17" name="Picture 16">
            <a:extLst>
              <a:ext uri="{FF2B5EF4-FFF2-40B4-BE49-F238E27FC236}">
                <a16:creationId xmlns:a16="http://schemas.microsoft.com/office/drawing/2014/main" id="{1C0D072C-E0A0-4328-AD28-029F85E3EF8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08878" y="413889"/>
            <a:ext cx="5107490" cy="1350455"/>
          </a:xfrm>
          <a:prstGeom prst="rect">
            <a:avLst/>
          </a:prstGeom>
        </p:spPr>
      </p:pic>
    </p:spTree>
    <p:extLst>
      <p:ext uri="{BB962C8B-B14F-4D97-AF65-F5344CB8AC3E}">
        <p14:creationId xmlns:p14="http://schemas.microsoft.com/office/powerpoint/2010/main" val="1922828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C4C5769-E723-4A1E-B4F6-F6BB27AE7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12188656" cy="6857999"/>
          </a:xfrm>
          <a:prstGeom prst="rect">
            <a:avLst/>
          </a:prstGeom>
          <a:blipFill dpi="0" rotWithShape="1">
            <a:blip r:embed="rId2">
              <a:alphaModFix amt="4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878380D-0E99-4278-9939-702074B8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464816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5A92D53-A461-451B-87E6-8746F6FC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F003ABC2-0D2A-42E5-9778-D9E8DBB54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1" name="כותרת 1">
            <a:extLst>
              <a:ext uri="{FF2B5EF4-FFF2-40B4-BE49-F238E27FC236}">
                <a16:creationId xmlns:a16="http://schemas.microsoft.com/office/drawing/2014/main" id="{1CCE927F-6BF1-4CB1-8FAF-308DCF7057EA}"/>
              </a:ext>
            </a:extLst>
          </p:cNvPr>
          <p:cNvSpPr>
            <a:spLocks noGrp="1"/>
          </p:cNvSpPr>
          <p:nvPr>
            <p:ph type="title"/>
          </p:nvPr>
        </p:nvSpPr>
        <p:spPr>
          <a:xfrm>
            <a:off x="-354472" y="2471014"/>
            <a:ext cx="5363799" cy="3950567"/>
          </a:xfrm>
          <a:noFill/>
        </p:spPr>
        <p:txBody>
          <a:bodyPr>
            <a:noAutofit/>
          </a:bodyPr>
          <a:lstStyle/>
          <a:p>
            <a:pPr algn="ctr">
              <a:lnSpc>
                <a:spcPct val="150000"/>
              </a:lnSpc>
            </a:pPr>
            <a:br>
              <a:rPr lang="en-US" sz="5400">
                <a:solidFill>
                  <a:schemeClr val="bg1"/>
                </a:solidFill>
                <a:latin typeface="Comic Sans MS" panose="030F0702030302020204" pitchFamily="66" charset="0"/>
              </a:rPr>
            </a:br>
            <a:r>
              <a:rPr lang="en-US" sz="5400">
                <a:solidFill>
                  <a:schemeClr val="bg1"/>
                </a:solidFill>
                <a:latin typeface="Comic Sans MS" panose="030F0702030302020204" pitchFamily="66" charset="0"/>
              </a:rPr>
              <a:t>Command</a:t>
            </a:r>
            <a:br>
              <a:rPr lang="en-US" sz="5400">
                <a:solidFill>
                  <a:schemeClr val="bg1"/>
                </a:solidFill>
                <a:latin typeface="Comic Sans MS" panose="030F0702030302020204" pitchFamily="66" charset="0"/>
              </a:rPr>
            </a:br>
            <a:br>
              <a:rPr lang="en-US" sz="5400">
                <a:solidFill>
                  <a:schemeClr val="bg1"/>
                </a:solidFill>
                <a:latin typeface="Comic Sans MS" panose="030F0702030302020204" pitchFamily="66" charset="0"/>
              </a:rPr>
            </a:br>
            <a:br>
              <a:rPr lang="en-US" sz="5400">
                <a:solidFill>
                  <a:schemeClr val="bg1"/>
                </a:solidFill>
                <a:latin typeface="Comic Sans MS" panose="030F0702030302020204" pitchFamily="66" charset="0"/>
              </a:rPr>
            </a:br>
            <a:r>
              <a:rPr lang="en-US" sz="5400">
                <a:solidFill>
                  <a:schemeClr val="bg1"/>
                </a:solidFill>
                <a:latin typeface="Comic Sans MS" panose="030F0702030302020204" pitchFamily="66" charset="0"/>
              </a:rPr>
              <a:t> </a:t>
            </a:r>
            <a:br>
              <a:rPr lang="en-US" sz="5400">
                <a:solidFill>
                  <a:schemeClr val="bg1"/>
                </a:solidFill>
                <a:latin typeface="Comic Sans MS" panose="030F0702030302020204" pitchFamily="66" charset="0"/>
              </a:rPr>
            </a:br>
            <a:endParaRPr lang="he-IL" sz="6600" dirty="0">
              <a:solidFill>
                <a:schemeClr val="bg1"/>
              </a:solidFill>
              <a:latin typeface="Comic Sans MS" panose="030F0702030302020204" pitchFamily="66" charset="0"/>
            </a:endParaRPr>
          </a:p>
        </p:txBody>
      </p:sp>
      <p:pic>
        <p:nvPicPr>
          <p:cNvPr id="19" name="Picture 18">
            <a:extLst>
              <a:ext uri="{FF2B5EF4-FFF2-40B4-BE49-F238E27FC236}">
                <a16:creationId xmlns:a16="http://schemas.microsoft.com/office/drawing/2014/main" id="{4508A491-E218-406C-AE37-AD68D7B52F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8252" y="43889"/>
            <a:ext cx="2565400" cy="1117600"/>
          </a:xfrm>
          <a:prstGeom prst="rect">
            <a:avLst/>
          </a:prstGeom>
        </p:spPr>
      </p:pic>
      <p:pic>
        <p:nvPicPr>
          <p:cNvPr id="29" name="Picture 28">
            <a:extLst>
              <a:ext uri="{FF2B5EF4-FFF2-40B4-BE49-F238E27FC236}">
                <a16:creationId xmlns:a16="http://schemas.microsoft.com/office/drawing/2014/main" id="{467D6A95-1AD9-4DC5-B87C-2941BA0311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0952" y="865047"/>
            <a:ext cx="5080000" cy="2032000"/>
          </a:xfrm>
          <a:prstGeom prst="rect">
            <a:avLst/>
          </a:prstGeom>
        </p:spPr>
      </p:pic>
      <p:pic>
        <p:nvPicPr>
          <p:cNvPr id="31" name="Picture 30">
            <a:extLst>
              <a:ext uri="{FF2B5EF4-FFF2-40B4-BE49-F238E27FC236}">
                <a16:creationId xmlns:a16="http://schemas.microsoft.com/office/drawing/2014/main" id="{E6BD41F3-7F58-41E2-BCB4-F593F960F95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90952" y="2568950"/>
            <a:ext cx="5080000" cy="2527300"/>
          </a:xfrm>
          <a:prstGeom prst="rect">
            <a:avLst/>
          </a:prstGeom>
        </p:spPr>
      </p:pic>
      <p:pic>
        <p:nvPicPr>
          <p:cNvPr id="35" name="Picture 34">
            <a:extLst>
              <a:ext uri="{FF2B5EF4-FFF2-40B4-BE49-F238E27FC236}">
                <a16:creationId xmlns:a16="http://schemas.microsoft.com/office/drawing/2014/main" id="{84AA6873-E493-4C04-9461-468A4929F55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21052" y="4653988"/>
            <a:ext cx="6019800" cy="2247900"/>
          </a:xfrm>
          <a:prstGeom prst="rect">
            <a:avLst/>
          </a:prstGeom>
        </p:spPr>
      </p:pic>
    </p:spTree>
    <p:extLst>
      <p:ext uri="{BB962C8B-B14F-4D97-AF65-F5344CB8AC3E}">
        <p14:creationId xmlns:p14="http://schemas.microsoft.com/office/powerpoint/2010/main" val="1012106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תמונה 10">
            <a:extLst>
              <a:ext uri="{FF2B5EF4-FFF2-40B4-BE49-F238E27FC236}">
                <a16:creationId xmlns:a16="http://schemas.microsoft.com/office/drawing/2014/main" id="{37A072E1-8A5C-4715-89FF-378936183592}"/>
              </a:ext>
            </a:extLst>
          </p:cNvPr>
          <p:cNvPicPr>
            <a:picLocks noChangeAspect="1"/>
          </p:cNvPicPr>
          <p:nvPr/>
        </p:nvPicPr>
        <p:blipFill>
          <a:blip r:embed="rId2"/>
          <a:stretch>
            <a:fillRect/>
          </a:stretch>
        </p:blipFill>
        <p:spPr>
          <a:xfrm rot="16200000">
            <a:off x="4204771" y="106267"/>
            <a:ext cx="3153629" cy="5641035"/>
          </a:xfrm>
          <a:prstGeom prst="rect">
            <a:avLst/>
          </a:prstGeom>
        </p:spPr>
      </p:pic>
      <p:pic>
        <p:nvPicPr>
          <p:cNvPr id="10" name="Picture 9">
            <a:extLst>
              <a:ext uri="{FF2B5EF4-FFF2-40B4-BE49-F238E27FC236}">
                <a16:creationId xmlns:a16="http://schemas.microsoft.com/office/drawing/2014/main" id="{0FC5F7BA-35C8-8A46-B4BC-3D6EDB4A92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8709" y="1679569"/>
            <a:ext cx="4170747" cy="2554583"/>
          </a:xfrm>
          <a:prstGeom prst="rect">
            <a:avLst/>
          </a:prstGeom>
        </p:spPr>
      </p:pic>
      <p:pic>
        <p:nvPicPr>
          <p:cNvPr id="14" name="תמונה 13">
            <a:extLst>
              <a:ext uri="{FF2B5EF4-FFF2-40B4-BE49-F238E27FC236}">
                <a16:creationId xmlns:a16="http://schemas.microsoft.com/office/drawing/2014/main" id="{E1C30002-9E9A-4013-88F0-5346F2ECCBCC}"/>
              </a:ext>
            </a:extLst>
          </p:cNvPr>
          <p:cNvPicPr>
            <a:picLocks noChangeAspect="1"/>
          </p:cNvPicPr>
          <p:nvPr/>
        </p:nvPicPr>
        <p:blipFill>
          <a:blip r:embed="rId2"/>
          <a:stretch>
            <a:fillRect/>
          </a:stretch>
        </p:blipFill>
        <p:spPr>
          <a:xfrm rot="16200000">
            <a:off x="8707210" y="-576934"/>
            <a:ext cx="1442816" cy="2580828"/>
          </a:xfrm>
          <a:prstGeom prst="rect">
            <a:avLst/>
          </a:prstGeom>
        </p:spPr>
      </p:pic>
      <p:cxnSp>
        <p:nvCxnSpPr>
          <p:cNvPr id="38" name="מחבר: מעוקל 37">
            <a:extLst>
              <a:ext uri="{FF2B5EF4-FFF2-40B4-BE49-F238E27FC236}">
                <a16:creationId xmlns:a16="http://schemas.microsoft.com/office/drawing/2014/main" id="{E55907CF-2780-4672-BF88-F3F7E629FEC6}"/>
              </a:ext>
            </a:extLst>
          </p:cNvPr>
          <p:cNvCxnSpPr>
            <a:cxnSpLocks/>
          </p:cNvCxnSpPr>
          <p:nvPr/>
        </p:nvCxnSpPr>
        <p:spPr>
          <a:xfrm>
            <a:off x="7715892" y="2353041"/>
            <a:ext cx="1417994" cy="192659"/>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8" name="מחבר: מעוקל 137">
            <a:extLst>
              <a:ext uri="{FF2B5EF4-FFF2-40B4-BE49-F238E27FC236}">
                <a16:creationId xmlns:a16="http://schemas.microsoft.com/office/drawing/2014/main" id="{AFA0D23C-0369-4DC3-AD61-6D0BE871C31C}"/>
              </a:ext>
            </a:extLst>
          </p:cNvPr>
          <p:cNvCxnSpPr>
            <a:cxnSpLocks/>
          </p:cNvCxnSpPr>
          <p:nvPr/>
        </p:nvCxnSpPr>
        <p:spPr>
          <a:xfrm rot="5400000">
            <a:off x="2009950" y="3454200"/>
            <a:ext cx="2778843" cy="724003"/>
          </a:xfrm>
          <a:prstGeom prst="curvedConnector3">
            <a:avLst>
              <a:gd name="adj1" fmla="val 87"/>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0" name="מחבר: מעוקל 69">
            <a:extLst>
              <a:ext uri="{FF2B5EF4-FFF2-40B4-BE49-F238E27FC236}">
                <a16:creationId xmlns:a16="http://schemas.microsoft.com/office/drawing/2014/main" id="{3FACF833-316B-4975-98A1-65B20ADC9797}"/>
              </a:ext>
            </a:extLst>
          </p:cNvPr>
          <p:cNvCxnSpPr>
            <a:cxnSpLocks/>
            <a:endCxn id="150" idx="0"/>
          </p:cNvCxnSpPr>
          <p:nvPr/>
        </p:nvCxnSpPr>
        <p:spPr>
          <a:xfrm>
            <a:off x="4221686" y="2759906"/>
            <a:ext cx="4412592" cy="2676227"/>
          </a:xfrm>
          <a:prstGeom prst="curvedConnector3">
            <a:avLst>
              <a:gd name="adj1" fmla="val -526"/>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16" name="תמונה 13">
            <a:extLst>
              <a:ext uri="{FF2B5EF4-FFF2-40B4-BE49-F238E27FC236}">
                <a16:creationId xmlns:a16="http://schemas.microsoft.com/office/drawing/2014/main" id="{873D4216-D93E-9C40-95DB-DCE2DC20E409}"/>
              </a:ext>
            </a:extLst>
          </p:cNvPr>
          <p:cNvPicPr>
            <a:picLocks noChangeAspect="1"/>
          </p:cNvPicPr>
          <p:nvPr/>
        </p:nvPicPr>
        <p:blipFill>
          <a:blip r:embed="rId2"/>
          <a:stretch>
            <a:fillRect/>
          </a:stretch>
        </p:blipFill>
        <p:spPr>
          <a:xfrm rot="16200000">
            <a:off x="5159467" y="-592224"/>
            <a:ext cx="1442816" cy="2580828"/>
          </a:xfrm>
          <a:prstGeom prst="rect">
            <a:avLst/>
          </a:prstGeom>
        </p:spPr>
      </p:pic>
      <p:pic>
        <p:nvPicPr>
          <p:cNvPr id="3" name="Picture 2">
            <a:extLst>
              <a:ext uri="{FF2B5EF4-FFF2-40B4-BE49-F238E27FC236}">
                <a16:creationId xmlns:a16="http://schemas.microsoft.com/office/drawing/2014/main" id="{05082041-181E-054C-9046-45F04506F4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4961" y="87391"/>
            <a:ext cx="1909716" cy="1198347"/>
          </a:xfrm>
          <a:prstGeom prst="rect">
            <a:avLst/>
          </a:prstGeom>
        </p:spPr>
      </p:pic>
      <p:cxnSp>
        <p:nvCxnSpPr>
          <p:cNvPr id="121" name="מחבר: מעוקל 12">
            <a:extLst>
              <a:ext uri="{FF2B5EF4-FFF2-40B4-BE49-F238E27FC236}">
                <a16:creationId xmlns:a16="http://schemas.microsoft.com/office/drawing/2014/main" id="{AFE0385F-6600-EF41-AF48-FCED774E0B5A}"/>
              </a:ext>
            </a:extLst>
          </p:cNvPr>
          <p:cNvCxnSpPr>
            <a:cxnSpLocks/>
            <a:endCxn id="14" idx="0"/>
          </p:cNvCxnSpPr>
          <p:nvPr/>
        </p:nvCxnSpPr>
        <p:spPr>
          <a:xfrm flipV="1">
            <a:off x="6655288" y="713480"/>
            <a:ext cx="1482916" cy="364422"/>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022C45A-F0F4-7248-9F2C-A0B95F2487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4396" y="123245"/>
            <a:ext cx="1888443" cy="1170835"/>
          </a:xfrm>
          <a:prstGeom prst="rect">
            <a:avLst/>
          </a:prstGeom>
        </p:spPr>
      </p:pic>
      <p:pic>
        <p:nvPicPr>
          <p:cNvPr id="127" name="תמונה 13">
            <a:extLst>
              <a:ext uri="{FF2B5EF4-FFF2-40B4-BE49-F238E27FC236}">
                <a16:creationId xmlns:a16="http://schemas.microsoft.com/office/drawing/2014/main" id="{EE58324E-02C9-5542-85FD-558A7D0433E4}"/>
              </a:ext>
            </a:extLst>
          </p:cNvPr>
          <p:cNvPicPr>
            <a:picLocks noChangeAspect="1"/>
          </p:cNvPicPr>
          <p:nvPr/>
        </p:nvPicPr>
        <p:blipFill>
          <a:blip r:embed="rId2"/>
          <a:stretch>
            <a:fillRect/>
          </a:stretch>
        </p:blipFill>
        <p:spPr>
          <a:xfrm rot="16200000">
            <a:off x="2102671" y="-528878"/>
            <a:ext cx="1442816" cy="2580828"/>
          </a:xfrm>
          <a:prstGeom prst="rect">
            <a:avLst/>
          </a:prstGeom>
        </p:spPr>
      </p:pic>
      <p:pic>
        <p:nvPicPr>
          <p:cNvPr id="7" name="Picture 6">
            <a:extLst>
              <a:ext uri="{FF2B5EF4-FFF2-40B4-BE49-F238E27FC236}">
                <a16:creationId xmlns:a16="http://schemas.microsoft.com/office/drawing/2014/main" id="{14FEBB77-055C-5640-9F3D-B1764223FB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93002" y="183542"/>
            <a:ext cx="1861705" cy="1172874"/>
          </a:xfrm>
          <a:prstGeom prst="rect">
            <a:avLst/>
          </a:prstGeom>
        </p:spPr>
      </p:pic>
      <p:cxnSp>
        <p:nvCxnSpPr>
          <p:cNvPr id="129" name="מחבר: מעוקל 12">
            <a:extLst>
              <a:ext uri="{FF2B5EF4-FFF2-40B4-BE49-F238E27FC236}">
                <a16:creationId xmlns:a16="http://schemas.microsoft.com/office/drawing/2014/main" id="{44340B94-3562-1344-B45B-153394A1237D}"/>
              </a:ext>
            </a:extLst>
          </p:cNvPr>
          <p:cNvCxnSpPr>
            <a:cxnSpLocks/>
          </p:cNvCxnSpPr>
          <p:nvPr/>
        </p:nvCxnSpPr>
        <p:spPr>
          <a:xfrm rot="10800000" flipV="1">
            <a:off x="7157324" y="187478"/>
            <a:ext cx="2953908" cy="292023"/>
          </a:xfrm>
          <a:prstGeom prst="curvedConnector3">
            <a:avLst>
              <a:gd name="adj1" fmla="val 1628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3" name="מחבר: מעוקל 12">
            <a:extLst>
              <a:ext uri="{FF2B5EF4-FFF2-40B4-BE49-F238E27FC236}">
                <a16:creationId xmlns:a16="http://schemas.microsoft.com/office/drawing/2014/main" id="{2BADECAE-E6B6-DD4B-AFB0-F206812CE44A}"/>
              </a:ext>
            </a:extLst>
          </p:cNvPr>
          <p:cNvCxnSpPr>
            <a:cxnSpLocks/>
          </p:cNvCxnSpPr>
          <p:nvPr/>
        </p:nvCxnSpPr>
        <p:spPr>
          <a:xfrm>
            <a:off x="2880639" y="830871"/>
            <a:ext cx="2921035" cy="789245"/>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מחבר: מעוקל 12">
            <a:extLst>
              <a:ext uri="{FF2B5EF4-FFF2-40B4-BE49-F238E27FC236}">
                <a16:creationId xmlns:a16="http://schemas.microsoft.com/office/drawing/2014/main" id="{52D59EE3-31C2-47CE-834B-A6925C175F9A}"/>
              </a:ext>
            </a:extLst>
          </p:cNvPr>
          <p:cNvCxnSpPr>
            <a:cxnSpLocks/>
          </p:cNvCxnSpPr>
          <p:nvPr/>
        </p:nvCxnSpPr>
        <p:spPr>
          <a:xfrm>
            <a:off x="3544622" y="271060"/>
            <a:ext cx="1160725" cy="12699"/>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7" name="מחבר: מעוקל 12">
            <a:extLst>
              <a:ext uri="{FF2B5EF4-FFF2-40B4-BE49-F238E27FC236}">
                <a16:creationId xmlns:a16="http://schemas.microsoft.com/office/drawing/2014/main" id="{BAA9F329-1C00-3C44-8AAB-FE11510DF0A1}"/>
              </a:ext>
            </a:extLst>
          </p:cNvPr>
          <p:cNvCxnSpPr>
            <a:cxnSpLocks/>
          </p:cNvCxnSpPr>
          <p:nvPr/>
        </p:nvCxnSpPr>
        <p:spPr>
          <a:xfrm rot="5400000" flipH="1" flipV="1">
            <a:off x="3532639" y="1895510"/>
            <a:ext cx="2803265" cy="1407193"/>
          </a:xfrm>
          <a:prstGeom prst="curvedConnector3">
            <a:avLst>
              <a:gd name="adj1" fmla="val -1004"/>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47" name="תמונה 13">
            <a:extLst>
              <a:ext uri="{FF2B5EF4-FFF2-40B4-BE49-F238E27FC236}">
                <a16:creationId xmlns:a16="http://schemas.microsoft.com/office/drawing/2014/main" id="{0EE3925E-45DB-2244-A6F5-952FC09965F0}"/>
              </a:ext>
            </a:extLst>
          </p:cNvPr>
          <p:cNvPicPr>
            <a:picLocks noChangeAspect="1"/>
          </p:cNvPicPr>
          <p:nvPr/>
        </p:nvPicPr>
        <p:blipFill>
          <a:blip r:embed="rId2"/>
          <a:stretch>
            <a:fillRect/>
          </a:stretch>
        </p:blipFill>
        <p:spPr>
          <a:xfrm rot="16200000">
            <a:off x="675422" y="3079614"/>
            <a:ext cx="1442816" cy="2580828"/>
          </a:xfrm>
          <a:prstGeom prst="rect">
            <a:avLst/>
          </a:prstGeom>
        </p:spPr>
      </p:pic>
      <p:pic>
        <p:nvPicPr>
          <p:cNvPr id="148" name="תמונה 13">
            <a:extLst>
              <a:ext uri="{FF2B5EF4-FFF2-40B4-BE49-F238E27FC236}">
                <a16:creationId xmlns:a16="http://schemas.microsoft.com/office/drawing/2014/main" id="{054BF29D-51C9-5449-8D1D-C5549C512C7C}"/>
              </a:ext>
            </a:extLst>
          </p:cNvPr>
          <p:cNvPicPr>
            <a:picLocks noChangeAspect="1"/>
          </p:cNvPicPr>
          <p:nvPr/>
        </p:nvPicPr>
        <p:blipFill>
          <a:blip r:embed="rId2"/>
          <a:stretch>
            <a:fillRect/>
          </a:stretch>
        </p:blipFill>
        <p:spPr>
          <a:xfrm rot="16200000">
            <a:off x="697060" y="1011052"/>
            <a:ext cx="1442816" cy="2580828"/>
          </a:xfrm>
          <a:prstGeom prst="rect">
            <a:avLst/>
          </a:prstGeom>
        </p:spPr>
      </p:pic>
      <p:pic>
        <p:nvPicPr>
          <p:cNvPr id="150" name="תמונה 13">
            <a:extLst>
              <a:ext uri="{FF2B5EF4-FFF2-40B4-BE49-F238E27FC236}">
                <a16:creationId xmlns:a16="http://schemas.microsoft.com/office/drawing/2014/main" id="{8C555886-47A3-7F44-8103-351998E6B6D4}"/>
              </a:ext>
            </a:extLst>
          </p:cNvPr>
          <p:cNvPicPr>
            <a:picLocks noChangeAspect="1"/>
          </p:cNvPicPr>
          <p:nvPr/>
        </p:nvPicPr>
        <p:blipFill>
          <a:blip r:embed="rId2"/>
          <a:stretch>
            <a:fillRect/>
          </a:stretch>
        </p:blipFill>
        <p:spPr>
          <a:xfrm rot="16200000">
            <a:off x="9203284" y="4145719"/>
            <a:ext cx="1442816" cy="2580828"/>
          </a:xfrm>
          <a:prstGeom prst="rect">
            <a:avLst/>
          </a:prstGeom>
        </p:spPr>
      </p:pic>
      <p:pic>
        <p:nvPicPr>
          <p:cNvPr id="151" name="תמונה 13">
            <a:extLst>
              <a:ext uri="{FF2B5EF4-FFF2-40B4-BE49-F238E27FC236}">
                <a16:creationId xmlns:a16="http://schemas.microsoft.com/office/drawing/2014/main" id="{751F64F2-5F04-0E41-987D-A00E902A75B6}"/>
              </a:ext>
            </a:extLst>
          </p:cNvPr>
          <p:cNvPicPr>
            <a:picLocks noChangeAspect="1"/>
          </p:cNvPicPr>
          <p:nvPr/>
        </p:nvPicPr>
        <p:blipFill>
          <a:blip r:embed="rId2"/>
          <a:stretch>
            <a:fillRect/>
          </a:stretch>
        </p:blipFill>
        <p:spPr>
          <a:xfrm rot="16200000">
            <a:off x="1746594" y="4754884"/>
            <a:ext cx="1442816" cy="2580828"/>
          </a:xfrm>
          <a:prstGeom prst="rect">
            <a:avLst/>
          </a:prstGeom>
        </p:spPr>
      </p:pic>
      <p:pic>
        <p:nvPicPr>
          <p:cNvPr id="17" name="Picture 16">
            <a:extLst>
              <a:ext uri="{FF2B5EF4-FFF2-40B4-BE49-F238E27FC236}">
                <a16:creationId xmlns:a16="http://schemas.microsoft.com/office/drawing/2014/main" id="{E0C41951-6433-E345-B475-BF8037BD63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2521" y="1716174"/>
            <a:ext cx="1877045" cy="1159075"/>
          </a:xfrm>
          <a:prstGeom prst="rect">
            <a:avLst/>
          </a:prstGeom>
        </p:spPr>
      </p:pic>
      <p:pic>
        <p:nvPicPr>
          <p:cNvPr id="152" name="תמונה 13">
            <a:extLst>
              <a:ext uri="{FF2B5EF4-FFF2-40B4-BE49-F238E27FC236}">
                <a16:creationId xmlns:a16="http://schemas.microsoft.com/office/drawing/2014/main" id="{88EA9704-99EF-DE4D-B9F4-09070C8F2DFD}"/>
              </a:ext>
            </a:extLst>
          </p:cNvPr>
          <p:cNvPicPr>
            <a:picLocks noChangeAspect="1"/>
          </p:cNvPicPr>
          <p:nvPr/>
        </p:nvPicPr>
        <p:blipFill>
          <a:blip r:embed="rId2"/>
          <a:stretch>
            <a:fillRect/>
          </a:stretch>
        </p:blipFill>
        <p:spPr>
          <a:xfrm rot="16200000">
            <a:off x="9718822" y="1596484"/>
            <a:ext cx="1442816" cy="2580828"/>
          </a:xfrm>
          <a:prstGeom prst="rect">
            <a:avLst/>
          </a:prstGeom>
        </p:spPr>
      </p:pic>
      <p:cxnSp>
        <p:nvCxnSpPr>
          <p:cNvPr id="91" name="מחבר: מעוקל 90">
            <a:extLst>
              <a:ext uri="{FF2B5EF4-FFF2-40B4-BE49-F238E27FC236}">
                <a16:creationId xmlns:a16="http://schemas.microsoft.com/office/drawing/2014/main" id="{2024A712-7DBA-4127-B26B-93568C58F5A0}"/>
              </a:ext>
            </a:extLst>
          </p:cNvPr>
          <p:cNvCxnSpPr>
            <a:cxnSpLocks/>
          </p:cNvCxnSpPr>
          <p:nvPr/>
        </p:nvCxnSpPr>
        <p:spPr>
          <a:xfrm rot="5400000">
            <a:off x="2314520" y="2299074"/>
            <a:ext cx="1520454" cy="1341389"/>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2" name="מחבר: מעוקל 69">
            <a:extLst>
              <a:ext uri="{FF2B5EF4-FFF2-40B4-BE49-F238E27FC236}">
                <a16:creationId xmlns:a16="http://schemas.microsoft.com/office/drawing/2014/main" id="{1E9E2A5D-A635-004C-970D-711246E48251}"/>
              </a:ext>
            </a:extLst>
          </p:cNvPr>
          <p:cNvCxnSpPr>
            <a:cxnSpLocks/>
          </p:cNvCxnSpPr>
          <p:nvPr/>
        </p:nvCxnSpPr>
        <p:spPr>
          <a:xfrm>
            <a:off x="2246513" y="1784424"/>
            <a:ext cx="830695" cy="196564"/>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60" name="תמונה 13">
            <a:extLst>
              <a:ext uri="{FF2B5EF4-FFF2-40B4-BE49-F238E27FC236}">
                <a16:creationId xmlns:a16="http://schemas.microsoft.com/office/drawing/2014/main" id="{C055F87F-D168-CA47-8410-18119ADBC025}"/>
              </a:ext>
            </a:extLst>
          </p:cNvPr>
          <p:cNvPicPr>
            <a:picLocks noChangeAspect="1"/>
          </p:cNvPicPr>
          <p:nvPr/>
        </p:nvPicPr>
        <p:blipFill>
          <a:blip r:embed="rId2"/>
          <a:stretch>
            <a:fillRect/>
          </a:stretch>
        </p:blipFill>
        <p:spPr>
          <a:xfrm rot="16200000">
            <a:off x="4537169" y="4754884"/>
            <a:ext cx="1442816" cy="2580828"/>
          </a:xfrm>
          <a:prstGeom prst="rect">
            <a:avLst/>
          </a:prstGeom>
        </p:spPr>
      </p:pic>
      <p:cxnSp>
        <p:nvCxnSpPr>
          <p:cNvPr id="65" name="מחבר: מעוקל 137">
            <a:extLst>
              <a:ext uri="{FF2B5EF4-FFF2-40B4-BE49-F238E27FC236}">
                <a16:creationId xmlns:a16="http://schemas.microsoft.com/office/drawing/2014/main" id="{644D0BFE-E334-9C4A-9423-C2909F814875}"/>
              </a:ext>
            </a:extLst>
          </p:cNvPr>
          <p:cNvCxnSpPr>
            <a:cxnSpLocks/>
          </p:cNvCxnSpPr>
          <p:nvPr/>
        </p:nvCxnSpPr>
        <p:spPr>
          <a:xfrm rot="16200000" flipH="1">
            <a:off x="2782726" y="3887971"/>
            <a:ext cx="1847831" cy="1206564"/>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BC37BEEE-6C71-1C41-82E6-FF4A50AE56B2}"/>
              </a:ext>
            </a:extLst>
          </p:cNvPr>
          <p:cNvSpPr txBox="1"/>
          <p:nvPr/>
        </p:nvSpPr>
        <p:spPr>
          <a:xfrm>
            <a:off x="2765499" y="4747368"/>
            <a:ext cx="775881" cy="200055"/>
          </a:xfrm>
          <a:prstGeom prst="rect">
            <a:avLst/>
          </a:prstGeom>
          <a:noFill/>
        </p:spPr>
        <p:txBody>
          <a:bodyPr wrap="square" rtlCol="0">
            <a:spAutoFit/>
          </a:bodyPr>
          <a:lstStyle/>
          <a:p>
            <a:r>
              <a:rPr lang="en-US" sz="700" dirty="0"/>
              <a:t>Has address</a:t>
            </a:r>
          </a:p>
        </p:txBody>
      </p:sp>
      <p:sp>
        <p:nvSpPr>
          <p:cNvPr id="77" name="TextBox 76">
            <a:extLst>
              <a:ext uri="{FF2B5EF4-FFF2-40B4-BE49-F238E27FC236}">
                <a16:creationId xmlns:a16="http://schemas.microsoft.com/office/drawing/2014/main" id="{7F09DE8D-06D0-2348-A294-74F661E326A9}"/>
              </a:ext>
            </a:extLst>
          </p:cNvPr>
          <p:cNvSpPr txBox="1"/>
          <p:nvPr/>
        </p:nvSpPr>
        <p:spPr>
          <a:xfrm>
            <a:off x="4110628" y="4910464"/>
            <a:ext cx="1084374" cy="200055"/>
          </a:xfrm>
          <a:prstGeom prst="rect">
            <a:avLst/>
          </a:prstGeom>
          <a:noFill/>
        </p:spPr>
        <p:txBody>
          <a:bodyPr wrap="square" rtlCol="0">
            <a:spAutoFit/>
          </a:bodyPr>
          <a:lstStyle/>
          <a:p>
            <a:r>
              <a:rPr lang="en-US" sz="700" dirty="0"/>
              <a:t>Has no address yet</a:t>
            </a:r>
          </a:p>
        </p:txBody>
      </p:sp>
      <p:pic>
        <p:nvPicPr>
          <p:cNvPr id="21" name="Picture 20">
            <a:extLst>
              <a:ext uri="{FF2B5EF4-FFF2-40B4-BE49-F238E27FC236}">
                <a16:creationId xmlns:a16="http://schemas.microsoft.com/office/drawing/2014/main" id="{DF66985A-F8FA-F34A-AB1A-EED8E85085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24585" y="5455575"/>
            <a:ext cx="1896710" cy="1185444"/>
          </a:xfrm>
          <a:prstGeom prst="rect">
            <a:avLst/>
          </a:prstGeom>
        </p:spPr>
      </p:pic>
      <p:pic>
        <p:nvPicPr>
          <p:cNvPr id="25" name="Picture 24">
            <a:extLst>
              <a:ext uri="{FF2B5EF4-FFF2-40B4-BE49-F238E27FC236}">
                <a16:creationId xmlns:a16="http://schemas.microsoft.com/office/drawing/2014/main" id="{236EE854-250F-3547-97AA-32B5C00DF84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85581" y="5445301"/>
            <a:ext cx="1928331" cy="1200386"/>
          </a:xfrm>
          <a:prstGeom prst="rect">
            <a:avLst/>
          </a:prstGeom>
        </p:spPr>
      </p:pic>
      <p:pic>
        <p:nvPicPr>
          <p:cNvPr id="28" name="Picture 27">
            <a:extLst>
              <a:ext uri="{FF2B5EF4-FFF2-40B4-BE49-F238E27FC236}">
                <a16:creationId xmlns:a16="http://schemas.microsoft.com/office/drawing/2014/main" id="{81F82309-6745-9346-98B4-13F5F5EB6CA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61201" y="2290065"/>
            <a:ext cx="1957067" cy="1203596"/>
          </a:xfrm>
          <a:prstGeom prst="rect">
            <a:avLst/>
          </a:prstGeom>
        </p:spPr>
      </p:pic>
      <p:pic>
        <p:nvPicPr>
          <p:cNvPr id="30" name="Picture 29">
            <a:extLst>
              <a:ext uri="{FF2B5EF4-FFF2-40B4-BE49-F238E27FC236}">
                <a16:creationId xmlns:a16="http://schemas.microsoft.com/office/drawing/2014/main" id="{FF61A113-0C79-524A-A745-9F4E936E6A5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1356" y="3767493"/>
            <a:ext cx="1886380" cy="1178988"/>
          </a:xfrm>
          <a:prstGeom prst="rect">
            <a:avLst/>
          </a:prstGeom>
        </p:spPr>
      </p:pic>
      <p:cxnSp>
        <p:nvCxnSpPr>
          <p:cNvPr id="163" name="מחבר: מעוקל 69">
            <a:extLst>
              <a:ext uri="{FF2B5EF4-FFF2-40B4-BE49-F238E27FC236}">
                <a16:creationId xmlns:a16="http://schemas.microsoft.com/office/drawing/2014/main" id="{D8BB408D-7844-724A-B46B-CFA4EBE3F82A}"/>
              </a:ext>
            </a:extLst>
          </p:cNvPr>
          <p:cNvCxnSpPr>
            <a:cxnSpLocks/>
          </p:cNvCxnSpPr>
          <p:nvPr/>
        </p:nvCxnSpPr>
        <p:spPr>
          <a:xfrm flipV="1">
            <a:off x="2169814" y="3152196"/>
            <a:ext cx="934284" cy="682931"/>
          </a:xfrm>
          <a:prstGeom prst="curvedConnector3">
            <a:avLst>
              <a:gd name="adj1" fmla="val 879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9" name="מחבר: מעוקל 118">
            <a:extLst>
              <a:ext uri="{FF2B5EF4-FFF2-40B4-BE49-F238E27FC236}">
                <a16:creationId xmlns:a16="http://schemas.microsoft.com/office/drawing/2014/main" id="{28836B15-0C1B-4B1D-A7AE-6F69F273E0EE}"/>
              </a:ext>
            </a:extLst>
          </p:cNvPr>
          <p:cNvCxnSpPr>
            <a:cxnSpLocks/>
          </p:cNvCxnSpPr>
          <p:nvPr/>
        </p:nvCxnSpPr>
        <p:spPr>
          <a:xfrm rot="10800000" flipV="1">
            <a:off x="2633389" y="2010208"/>
            <a:ext cx="1152322" cy="40106"/>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4337FCE3-39F6-2042-872B-A25E85A4A5E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951695" y="4842858"/>
            <a:ext cx="1922993" cy="1192256"/>
          </a:xfrm>
          <a:prstGeom prst="rect">
            <a:avLst/>
          </a:prstGeom>
        </p:spPr>
      </p:pic>
    </p:spTree>
    <p:extLst>
      <p:ext uri="{BB962C8B-B14F-4D97-AF65-F5344CB8AC3E}">
        <p14:creationId xmlns:p14="http://schemas.microsoft.com/office/powerpoint/2010/main" val="1298122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0" name="Group 9">
            <a:extLst>
              <a:ext uri="{FF2B5EF4-FFF2-40B4-BE49-F238E27FC236}">
                <a16:creationId xmlns:a16="http://schemas.microsoft.com/office/drawing/2014/main" id="{E799C3D5-7D55-4046-808C-F290F456D6E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1035" y="1679569"/>
            <a:ext cx="3498864" cy="3498858"/>
            <a:chOff x="1061035" y="1679569"/>
            <a:chExt cx="3498864" cy="3498858"/>
          </a:xfrm>
        </p:grpSpPr>
        <p:sp>
          <p:nvSpPr>
            <p:cNvPr id="11" name="Oval 10">
              <a:extLst>
                <a:ext uri="{FF2B5EF4-FFF2-40B4-BE49-F238E27FC236}">
                  <a16:creationId xmlns:a16="http://schemas.microsoft.com/office/drawing/2014/main" id="{059D8741-EAD6-41B1-A882-70D70FC358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1035" y="1679569"/>
              <a:ext cx="3498864" cy="3498858"/>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a:extLst>
                <a:ext uri="{FF2B5EF4-FFF2-40B4-BE49-F238E27FC236}">
                  <a16:creationId xmlns:a16="http://schemas.microsoft.com/office/drawing/2014/main" id="{45444F36-3103-4D11-A25F-C054D4606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6134" y="1864667"/>
              <a:ext cx="3128666" cy="312866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4" name="Rectangle 13">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02277" y="3388659"/>
            <a:ext cx="3657600"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 name="מציין מיקום תוכן 2">
            <a:extLst>
              <a:ext uri="{FF2B5EF4-FFF2-40B4-BE49-F238E27FC236}">
                <a16:creationId xmlns:a16="http://schemas.microsoft.com/office/drawing/2014/main" id="{BADE3CB8-6FE1-4374-AA44-8C902B55954D}"/>
              </a:ext>
            </a:extLst>
          </p:cNvPr>
          <p:cNvSpPr>
            <a:spLocks noGrp="1"/>
          </p:cNvSpPr>
          <p:nvPr>
            <p:ph idx="1"/>
          </p:nvPr>
        </p:nvSpPr>
        <p:spPr>
          <a:xfrm>
            <a:off x="5331077" y="1600199"/>
            <a:ext cx="5799888" cy="3578228"/>
          </a:xfrm>
        </p:spPr>
        <p:txBody>
          <a:bodyPr anchor="ctr">
            <a:normAutofit/>
          </a:bodyPr>
          <a:lstStyle/>
          <a:p>
            <a:pPr marL="0" indent="0" algn="just" rtl="0">
              <a:lnSpc>
                <a:spcPct val="150000"/>
              </a:lnSpc>
              <a:buNone/>
            </a:pPr>
            <a:r>
              <a:rPr lang="en-US" dirty="0">
                <a:solidFill>
                  <a:srgbClr val="202124"/>
                </a:solidFill>
                <a:latin typeface="Comic Sans MS" panose="030F0702030302020204" pitchFamily="66" charset="0"/>
              </a:rPr>
              <a:t>Friendly Application that helps you find a free parking spot next to your destination.</a:t>
            </a:r>
            <a:endParaRPr lang="en-US" dirty="0">
              <a:latin typeface="Comic Sans MS" panose="030F0702030302020204" pitchFamily="66" charset="0"/>
            </a:endParaRPr>
          </a:p>
        </p:txBody>
      </p:sp>
      <p:sp>
        <p:nvSpPr>
          <p:cNvPr id="13" name="מלבן 12">
            <a:extLst>
              <a:ext uri="{FF2B5EF4-FFF2-40B4-BE49-F238E27FC236}">
                <a16:creationId xmlns:a16="http://schemas.microsoft.com/office/drawing/2014/main" id="{847AAE12-E2D7-4026-8942-2098234E98C5}"/>
              </a:ext>
            </a:extLst>
          </p:cNvPr>
          <p:cNvSpPr/>
          <p:nvPr/>
        </p:nvSpPr>
        <p:spPr>
          <a:xfrm>
            <a:off x="5331077" y="1600199"/>
            <a:ext cx="5799888" cy="3578228"/>
          </a:xfrm>
          <a:prstGeom prst="rect">
            <a:avLst/>
          </a:prstGeom>
          <a:solidFill>
            <a:srgbClr val="6F8183">
              <a:alpha val="18824"/>
            </a:srgb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 name="תיבת טקסט 1">
            <a:extLst>
              <a:ext uri="{FF2B5EF4-FFF2-40B4-BE49-F238E27FC236}">
                <a16:creationId xmlns:a16="http://schemas.microsoft.com/office/drawing/2014/main" id="{10422B68-7E38-4DD6-B120-BCE3011FF311}"/>
              </a:ext>
            </a:extLst>
          </p:cNvPr>
          <p:cNvSpPr txBox="1"/>
          <p:nvPr/>
        </p:nvSpPr>
        <p:spPr>
          <a:xfrm>
            <a:off x="1195334" y="3036955"/>
            <a:ext cx="3581898" cy="707886"/>
          </a:xfrm>
          <a:prstGeom prst="rect">
            <a:avLst/>
          </a:prstGeom>
          <a:noFill/>
        </p:spPr>
        <p:txBody>
          <a:bodyPr wrap="square" rtlCol="1">
            <a:spAutoFit/>
          </a:bodyPr>
          <a:lstStyle/>
          <a:p>
            <a:r>
              <a:rPr lang="en-US" sz="4000" b="1" i="0" dirty="0">
                <a:solidFill>
                  <a:schemeClr val="bg1"/>
                </a:solidFill>
                <a:effectLst/>
                <a:latin typeface="Comic Sans MS" panose="030F0702030302020204" pitchFamily="66" charset="0"/>
              </a:rPr>
              <a:t>Introduction</a:t>
            </a:r>
            <a:endParaRPr lang="he-IL" sz="4000" dirty="0">
              <a:solidFill>
                <a:schemeClr val="bg1"/>
              </a:solidFill>
              <a:latin typeface="Comic Sans MS" panose="030F0702030302020204" pitchFamily="66" charset="0"/>
            </a:endParaRPr>
          </a:p>
        </p:txBody>
      </p:sp>
      <p:pic>
        <p:nvPicPr>
          <p:cNvPr id="5" name="תמונה 4">
            <a:extLst>
              <a:ext uri="{FF2B5EF4-FFF2-40B4-BE49-F238E27FC236}">
                <a16:creationId xmlns:a16="http://schemas.microsoft.com/office/drawing/2014/main" id="{AB6B5B57-7D04-4642-9650-907D5621AF33}"/>
              </a:ext>
            </a:extLst>
          </p:cNvPr>
          <p:cNvPicPr>
            <a:picLocks noChangeAspect="1"/>
          </p:cNvPicPr>
          <p:nvPr/>
        </p:nvPicPr>
        <p:blipFill rotWithShape="1">
          <a:blip r:embed="rId6"/>
          <a:srcRect l="73021" t="30001" r="14865" b="47368"/>
          <a:stretch/>
        </p:blipFill>
        <p:spPr>
          <a:xfrm>
            <a:off x="10778274" y="5374067"/>
            <a:ext cx="1288317" cy="1353855"/>
          </a:xfrm>
          <a:prstGeom prst="roundRect">
            <a:avLst>
              <a:gd name="adj" fmla="val 50000"/>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12523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C06EAFD-0C69-4B3B-BEA7-E7E11DDF9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4066C89-42FB-4624-9AFE-3A31B3649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4648169" cy="6858000"/>
          </a:xfrm>
          <a:prstGeom prst="rect">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algn="ctr" defTabSz="914400"/>
            <a:endParaRPr lang="en-US" sz="2000" kern="0">
              <a:solidFill>
                <a:prstClr val="white"/>
              </a:solidFill>
              <a:latin typeface="Rockwell Extra Bold" pitchFamily="18" charset="0"/>
            </a:endParaRPr>
          </a:p>
        </p:txBody>
      </p:sp>
      <p:sp>
        <p:nvSpPr>
          <p:cNvPr id="2" name="כותרת 1">
            <a:extLst>
              <a:ext uri="{FF2B5EF4-FFF2-40B4-BE49-F238E27FC236}">
                <a16:creationId xmlns:a16="http://schemas.microsoft.com/office/drawing/2014/main" id="{116CE10D-F9A2-431B-920A-37A3D87C8DCC}"/>
              </a:ext>
            </a:extLst>
          </p:cNvPr>
          <p:cNvSpPr>
            <a:spLocks noGrp="1"/>
          </p:cNvSpPr>
          <p:nvPr>
            <p:ph type="title"/>
          </p:nvPr>
        </p:nvSpPr>
        <p:spPr>
          <a:xfrm>
            <a:off x="-165100" y="-410634"/>
            <a:ext cx="4558380" cy="5528734"/>
          </a:xfrm>
        </p:spPr>
        <p:txBody>
          <a:bodyPr>
            <a:normAutofit/>
          </a:bodyPr>
          <a:lstStyle/>
          <a:p>
            <a:pPr algn="r"/>
            <a:r>
              <a:rPr lang="en-US" sz="11500" dirty="0">
                <a:solidFill>
                  <a:srgbClr val="FFFFFF"/>
                </a:solidFill>
                <a:latin typeface="Comic Sans MS" panose="030F0702030302020204" pitchFamily="66" charset="0"/>
              </a:rPr>
              <a:t>Vision</a:t>
            </a:r>
            <a:endParaRPr lang="he-IL" sz="11500" dirty="0">
              <a:solidFill>
                <a:srgbClr val="FFFFFF"/>
              </a:solidFill>
              <a:latin typeface="Comic Sans MS" panose="030F0702030302020204" pitchFamily="66" charset="0"/>
            </a:endParaRPr>
          </a:p>
        </p:txBody>
      </p:sp>
      <p:sp>
        <p:nvSpPr>
          <p:cNvPr id="3" name="מציין מיקום תוכן 2">
            <a:extLst>
              <a:ext uri="{FF2B5EF4-FFF2-40B4-BE49-F238E27FC236}">
                <a16:creationId xmlns:a16="http://schemas.microsoft.com/office/drawing/2014/main" id="{A992BE35-A6CE-48B3-94DC-875D576804F3}"/>
              </a:ext>
            </a:extLst>
          </p:cNvPr>
          <p:cNvSpPr>
            <a:spLocks noGrp="1"/>
          </p:cNvSpPr>
          <p:nvPr>
            <p:ph idx="1"/>
          </p:nvPr>
        </p:nvSpPr>
        <p:spPr>
          <a:xfrm>
            <a:off x="5428849" y="1307936"/>
            <a:ext cx="5724533" cy="4524352"/>
          </a:xfrm>
        </p:spPr>
        <p:txBody>
          <a:bodyPr anchor="ctr">
            <a:normAutofit/>
          </a:bodyPr>
          <a:lstStyle/>
          <a:p>
            <a:pPr marL="0" indent="0" algn="just" rtl="0">
              <a:lnSpc>
                <a:spcPct val="150000"/>
              </a:lnSpc>
              <a:buNone/>
            </a:pPr>
            <a:r>
              <a:rPr lang="en-US" dirty="0">
                <a:solidFill>
                  <a:srgbClr val="202124"/>
                </a:solidFill>
                <a:latin typeface="Comic Sans MS" panose="030F0702030302020204" pitchFamily="66" charset="0"/>
              </a:rPr>
              <a:t>An application that helps drivers to find a nearby parking spot which is free.</a:t>
            </a:r>
          </a:p>
          <a:p>
            <a:pPr marL="0" indent="0" algn="just" rtl="0">
              <a:lnSpc>
                <a:spcPct val="150000"/>
              </a:lnSpc>
              <a:buNone/>
            </a:pPr>
            <a:r>
              <a:rPr lang="en-US" dirty="0">
                <a:solidFill>
                  <a:srgbClr val="202124"/>
                </a:solidFill>
                <a:latin typeface="Comic Sans MS" panose="030F0702030302020204" pitchFamily="66" charset="0"/>
              </a:rPr>
              <a:t>The application will be a form of social media, in order to establish a community of drivers that helps each other.</a:t>
            </a:r>
            <a:endParaRPr lang="en-US" dirty="0">
              <a:latin typeface="Comic Sans MS" panose="030F0702030302020204" pitchFamily="66" charset="0"/>
            </a:endParaRPr>
          </a:p>
        </p:txBody>
      </p:sp>
      <p:sp>
        <p:nvSpPr>
          <p:cNvPr id="12" name="Oval 11">
            <a:extLst>
              <a:ext uri="{FF2B5EF4-FFF2-40B4-BE49-F238E27FC236}">
                <a16:creationId xmlns:a16="http://schemas.microsoft.com/office/drawing/2014/main" id="{BA218FBC-B2D6-48CA-9289-C4110162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2DED9084-49DA-4911-ACB7-5F9E4DEFA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pic>
        <p:nvPicPr>
          <p:cNvPr id="2050" name="Picture 2" descr="חזון 3 - מח&amp;quot;ט עמל מקס פיין ת&amp;quot;א">
            <a:extLst>
              <a:ext uri="{FF2B5EF4-FFF2-40B4-BE49-F238E27FC236}">
                <a16:creationId xmlns:a16="http://schemas.microsoft.com/office/drawing/2014/main" id="{53F64296-AE47-4CD1-8F7A-3772C82014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100" y="2539999"/>
            <a:ext cx="5222725" cy="4318001"/>
          </a:xfrm>
          <a:prstGeom prst="rect">
            <a:avLst/>
          </a:prstGeom>
          <a:noFill/>
          <a:extLst>
            <a:ext uri="{909E8E84-426E-40DD-AFC4-6F175D3DCCD1}">
              <a14:hiddenFill xmlns:a14="http://schemas.microsoft.com/office/drawing/2010/main">
                <a:solidFill>
                  <a:srgbClr val="FFFFFF"/>
                </a:solidFill>
              </a14:hiddenFill>
            </a:ext>
          </a:extLst>
        </p:spPr>
      </p:pic>
      <p:sp>
        <p:nvSpPr>
          <p:cNvPr id="4" name="מלבן 3">
            <a:extLst>
              <a:ext uri="{FF2B5EF4-FFF2-40B4-BE49-F238E27FC236}">
                <a16:creationId xmlns:a16="http://schemas.microsoft.com/office/drawing/2014/main" id="{B96723BC-C7BC-46CF-855D-2D5CF9EC81F8}"/>
              </a:ext>
            </a:extLst>
          </p:cNvPr>
          <p:cNvSpPr/>
          <p:nvPr/>
        </p:nvSpPr>
        <p:spPr>
          <a:xfrm>
            <a:off x="5364290" y="1366640"/>
            <a:ext cx="5853649" cy="4524352"/>
          </a:xfrm>
          <a:prstGeom prst="rect">
            <a:avLst/>
          </a:prstGeom>
          <a:solidFill>
            <a:srgbClr val="6F8183">
              <a:alpha val="18824"/>
            </a:srgb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6" name="TextBox 5">
            <a:extLst>
              <a:ext uri="{FF2B5EF4-FFF2-40B4-BE49-F238E27FC236}">
                <a16:creationId xmlns:a16="http://schemas.microsoft.com/office/drawing/2014/main" id="{430B386A-2EBE-7E4C-863F-41C12192B36E}"/>
              </a:ext>
            </a:extLst>
          </p:cNvPr>
          <p:cNvSpPr txBox="1"/>
          <p:nvPr/>
        </p:nvSpPr>
        <p:spPr>
          <a:xfrm>
            <a:off x="7705344" y="594969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350608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C4C5769-E723-4A1E-B4F6-F6BB27AE7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12188656" cy="6857999"/>
          </a:xfrm>
          <a:prstGeom prst="rect">
            <a:avLst/>
          </a:prstGeom>
          <a:blipFill dpi="0" rotWithShape="1">
            <a:blip r:embed="rId2">
              <a:alphaModFix amt="4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878380D-0E99-4278-9939-702074B8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464816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46368FAD-1593-4961-A835-B6F223F2EDB8}"/>
              </a:ext>
            </a:extLst>
          </p:cNvPr>
          <p:cNvSpPr>
            <a:spLocks noGrp="1"/>
          </p:cNvSpPr>
          <p:nvPr>
            <p:ph type="title"/>
          </p:nvPr>
        </p:nvSpPr>
        <p:spPr>
          <a:xfrm>
            <a:off x="114300" y="97366"/>
            <a:ext cx="4161093" cy="5571067"/>
          </a:xfrm>
        </p:spPr>
        <p:txBody>
          <a:bodyPr>
            <a:normAutofit/>
          </a:bodyPr>
          <a:lstStyle/>
          <a:p>
            <a:pPr algn="r"/>
            <a:r>
              <a:rPr lang="en-US" sz="7200" dirty="0">
                <a:solidFill>
                  <a:srgbClr val="FFFFFF"/>
                </a:solidFill>
                <a:latin typeface="Comic Sans MS" panose="030F0702030302020204" pitchFamily="66" charset="0"/>
              </a:rPr>
              <a:t>GOALS</a:t>
            </a:r>
            <a:endParaRPr lang="he-IL" sz="7200" dirty="0">
              <a:solidFill>
                <a:srgbClr val="FFFFFF"/>
              </a:solidFill>
              <a:latin typeface="Comic Sans MS" panose="030F0702030302020204" pitchFamily="66" charset="0"/>
            </a:endParaRPr>
          </a:p>
        </p:txBody>
      </p:sp>
      <p:sp>
        <p:nvSpPr>
          <p:cNvPr id="12" name="Oval 11">
            <a:extLst>
              <a:ext uri="{FF2B5EF4-FFF2-40B4-BE49-F238E27FC236}">
                <a16:creationId xmlns:a16="http://schemas.microsoft.com/office/drawing/2014/main" id="{75A92D53-A461-451B-87E6-8746F6FC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F003ABC2-0D2A-42E5-9778-D9E8DBB54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aphicFrame>
        <p:nvGraphicFramePr>
          <p:cNvPr id="6" name="טבלה 6">
            <a:extLst>
              <a:ext uri="{FF2B5EF4-FFF2-40B4-BE49-F238E27FC236}">
                <a16:creationId xmlns:a16="http://schemas.microsoft.com/office/drawing/2014/main" id="{D07D03A5-6E9D-4BBF-8E17-AF5A00A97F6E}"/>
              </a:ext>
            </a:extLst>
          </p:cNvPr>
          <p:cNvGraphicFramePr>
            <a:graphicFrameLocks noGrp="1"/>
          </p:cNvGraphicFramePr>
          <p:nvPr>
            <p:extLst>
              <p:ext uri="{D42A27DB-BD31-4B8C-83A1-F6EECF244321}">
                <p14:modId xmlns:p14="http://schemas.microsoft.com/office/powerpoint/2010/main" val="3633307770"/>
              </p:ext>
            </p:extLst>
          </p:nvPr>
        </p:nvGraphicFramePr>
        <p:xfrm>
          <a:off x="4798822" y="1422399"/>
          <a:ext cx="7178856" cy="3373120"/>
        </p:xfrm>
        <a:graphic>
          <a:graphicData uri="http://schemas.openxmlformats.org/drawingml/2006/table">
            <a:tbl>
              <a:tblPr rtl="1" firstRow="1" bandRow="1">
                <a:tableStyleId>{5C22544A-7EE6-4342-B048-85BDC9FD1C3A}</a:tableStyleId>
              </a:tblPr>
              <a:tblGrid>
                <a:gridCol w="2392952">
                  <a:extLst>
                    <a:ext uri="{9D8B030D-6E8A-4147-A177-3AD203B41FA5}">
                      <a16:colId xmlns:a16="http://schemas.microsoft.com/office/drawing/2014/main" val="2825602940"/>
                    </a:ext>
                  </a:extLst>
                </a:gridCol>
                <a:gridCol w="2392952">
                  <a:extLst>
                    <a:ext uri="{9D8B030D-6E8A-4147-A177-3AD203B41FA5}">
                      <a16:colId xmlns:a16="http://schemas.microsoft.com/office/drawing/2014/main" val="2243543508"/>
                    </a:ext>
                  </a:extLst>
                </a:gridCol>
                <a:gridCol w="2392952">
                  <a:extLst>
                    <a:ext uri="{9D8B030D-6E8A-4147-A177-3AD203B41FA5}">
                      <a16:colId xmlns:a16="http://schemas.microsoft.com/office/drawing/2014/main" val="708000559"/>
                    </a:ext>
                  </a:extLst>
                </a:gridCol>
              </a:tblGrid>
              <a:tr h="0">
                <a:tc>
                  <a:txBody>
                    <a:bodyPr/>
                    <a:lstStyle/>
                    <a:p>
                      <a:pPr marL="0" algn="l" defTabSz="914400" rtl="1" eaLnBrk="1" fontAlgn="t" latinLnBrk="0" hangingPunct="1">
                        <a:spcBef>
                          <a:spcPts val="0"/>
                        </a:spcBef>
                        <a:spcAft>
                          <a:spcPts val="0"/>
                        </a:spcAft>
                      </a:pPr>
                      <a:r>
                        <a:rPr lang="en-US" sz="2400" b="1" kern="1200" dirty="0">
                          <a:solidFill>
                            <a:schemeClr val="lt1"/>
                          </a:solidFill>
                          <a:latin typeface="Comic Sans MS" panose="030F0702030302020204" pitchFamily="66" charset="0"/>
                          <a:ea typeface="+mn-ea"/>
                          <a:cs typeface="+mn-cs"/>
                        </a:rPr>
                        <a:t>Success Criteria</a:t>
                      </a:r>
                    </a:p>
                  </a:txBody>
                  <a:tcPr marL="63500" marR="63500" marT="63500" marB="63500"/>
                </a:tc>
                <a:tc>
                  <a:txBody>
                    <a:bodyPr/>
                    <a:lstStyle/>
                    <a:p>
                      <a:pPr marL="0" algn="l" defTabSz="914400" rtl="1" eaLnBrk="1" latinLnBrk="0" hangingPunct="1"/>
                      <a:r>
                        <a:rPr lang="en-US" sz="2400" b="1" kern="1200" dirty="0">
                          <a:solidFill>
                            <a:schemeClr val="lt1"/>
                          </a:solidFill>
                          <a:latin typeface="Comic Sans MS" panose="030F0702030302020204" pitchFamily="66" charset="0"/>
                          <a:ea typeface="+mn-ea"/>
                          <a:cs typeface="+mn-cs"/>
                        </a:rPr>
                        <a:t>Objectives</a:t>
                      </a:r>
                      <a:endParaRPr lang="he-IL" sz="2400" b="1" kern="1200" dirty="0">
                        <a:solidFill>
                          <a:schemeClr val="lt1"/>
                        </a:solidFill>
                        <a:latin typeface="Comic Sans MS" panose="030F0702030302020204" pitchFamily="66" charset="0"/>
                        <a:ea typeface="+mn-ea"/>
                        <a:cs typeface="+mn-cs"/>
                      </a:endParaRPr>
                    </a:p>
                  </a:txBody>
                  <a:tcPr/>
                </a:tc>
                <a:tc>
                  <a:txBody>
                    <a:bodyPr/>
                    <a:lstStyle/>
                    <a:p>
                      <a:pPr algn="l" rtl="1"/>
                      <a:r>
                        <a:rPr lang="en-US" sz="2400" dirty="0">
                          <a:latin typeface="Comic Sans MS" panose="030F0702030302020204" pitchFamily="66" charset="0"/>
                        </a:rPr>
                        <a:t>Goal</a:t>
                      </a:r>
                      <a:endParaRPr lang="he-IL" sz="2400" dirty="0">
                        <a:latin typeface="Comic Sans MS" panose="030F0702030302020204" pitchFamily="66" charset="0"/>
                      </a:endParaRPr>
                    </a:p>
                  </a:txBody>
                  <a:tcPr/>
                </a:tc>
                <a:extLst>
                  <a:ext uri="{0D108BD9-81ED-4DB2-BD59-A6C34878D82A}">
                    <a16:rowId xmlns:a16="http://schemas.microsoft.com/office/drawing/2014/main" val="577974818"/>
                  </a:ext>
                </a:extLst>
              </a:tr>
              <a:tr h="289701">
                <a:tc>
                  <a:txBody>
                    <a:bodyPr/>
                    <a:lstStyle/>
                    <a:p>
                      <a:pPr algn="just" rtl="0" fontAlgn="t">
                        <a:spcBef>
                          <a:spcPts val="0"/>
                        </a:spcBef>
                        <a:spcAft>
                          <a:spcPts val="0"/>
                        </a:spcAft>
                      </a:pPr>
                      <a:r>
                        <a:rPr lang="en-US" sz="1400" b="1" i="0" u="none" strike="noStrike" dirty="0">
                          <a:solidFill>
                            <a:srgbClr val="000000"/>
                          </a:solidFill>
                          <a:effectLst/>
                          <a:latin typeface="Comic Sans MS" panose="030F0702030302020204" pitchFamily="66" charset="0"/>
                        </a:rPr>
                        <a:t>Time measurement</a:t>
                      </a:r>
                      <a:endParaRPr lang="en-US" sz="2400" dirty="0">
                        <a:effectLst/>
                        <a:latin typeface="Comic Sans MS" panose="030F0702030302020204" pitchFamily="66" charset="0"/>
                      </a:endParaRPr>
                    </a:p>
                    <a:p>
                      <a:pPr algn="just" rtl="0" fontAlgn="t">
                        <a:spcBef>
                          <a:spcPts val="0"/>
                        </a:spcBef>
                        <a:spcAft>
                          <a:spcPts val="0"/>
                        </a:spcAft>
                      </a:pPr>
                      <a:r>
                        <a:rPr lang="en-US" sz="1400" b="0" i="0" u="none" strike="noStrike" dirty="0">
                          <a:solidFill>
                            <a:srgbClr val="000000"/>
                          </a:solidFill>
                          <a:effectLst/>
                          <a:latin typeface="Comic Sans MS" panose="030F0702030302020204" pitchFamily="66" charset="0"/>
                        </a:rPr>
                        <a:t>(how long will take a driver to find a parking next to a destination)</a:t>
                      </a:r>
                      <a:endParaRPr lang="en-US" sz="2400" dirty="0">
                        <a:effectLst/>
                        <a:latin typeface="Comic Sans MS" panose="030F0702030302020204" pitchFamily="66" charset="0"/>
                      </a:endParaRPr>
                    </a:p>
                  </a:txBody>
                  <a:tcPr marL="63500" marR="63500" marT="63500" marB="63500"/>
                </a:tc>
                <a:tc>
                  <a:txBody>
                    <a:bodyPr/>
                    <a:lstStyle/>
                    <a:p>
                      <a:pPr algn="just" rtl="0" fontAlgn="t">
                        <a:spcBef>
                          <a:spcPts val="0"/>
                        </a:spcBef>
                        <a:spcAft>
                          <a:spcPts val="0"/>
                        </a:spcAft>
                      </a:pPr>
                      <a:r>
                        <a:rPr lang="en-US" sz="1400" b="0" i="0" u="none" strike="noStrike" dirty="0">
                          <a:solidFill>
                            <a:srgbClr val="000000"/>
                          </a:solidFill>
                          <a:effectLst/>
                          <a:latin typeface="Comic Sans MS" panose="030F0702030302020204" pitchFamily="66" charset="0"/>
                        </a:rPr>
                        <a:t>Providing information about parking spots </a:t>
                      </a:r>
                      <a:endParaRPr lang="en-US" sz="2400" dirty="0">
                        <a:effectLst/>
                        <a:latin typeface="Comic Sans MS" panose="030F0702030302020204" pitchFamily="66" charset="0"/>
                      </a:endParaRPr>
                    </a:p>
                  </a:txBody>
                  <a:tcPr marL="63500" marR="63500" marT="63500" marB="63500"/>
                </a:tc>
                <a:tc>
                  <a:txBody>
                    <a:bodyPr/>
                    <a:lstStyle/>
                    <a:p>
                      <a:pPr algn="just" rtl="0" fontAlgn="t">
                        <a:spcBef>
                          <a:spcPts val="0"/>
                        </a:spcBef>
                        <a:spcAft>
                          <a:spcPts val="0"/>
                        </a:spcAft>
                      </a:pPr>
                      <a:r>
                        <a:rPr lang="en-US" sz="1400" b="0" i="0" u="none" strike="noStrike" dirty="0">
                          <a:solidFill>
                            <a:srgbClr val="000000"/>
                          </a:solidFill>
                          <a:effectLst/>
                          <a:latin typeface="Comic Sans MS" panose="030F0702030302020204" pitchFamily="66" charset="0"/>
                        </a:rPr>
                        <a:t>Save time to the drivers</a:t>
                      </a:r>
                      <a:endParaRPr lang="en-US" sz="2400" dirty="0">
                        <a:effectLst/>
                        <a:latin typeface="Comic Sans MS" panose="030F0702030302020204" pitchFamily="66" charset="0"/>
                      </a:endParaRPr>
                    </a:p>
                  </a:txBody>
                  <a:tcPr marL="63500" marR="63500" marT="63500" marB="63500"/>
                </a:tc>
                <a:extLst>
                  <a:ext uri="{0D108BD9-81ED-4DB2-BD59-A6C34878D82A}">
                    <a16:rowId xmlns:a16="http://schemas.microsoft.com/office/drawing/2014/main" val="951324735"/>
                  </a:ext>
                </a:extLst>
              </a:tr>
              <a:tr h="289701">
                <a:tc>
                  <a:txBody>
                    <a:bodyPr/>
                    <a:lstStyle/>
                    <a:p>
                      <a:pPr algn="just" rtl="0" fontAlgn="t">
                        <a:spcBef>
                          <a:spcPts val="0"/>
                        </a:spcBef>
                        <a:spcAft>
                          <a:spcPts val="0"/>
                        </a:spcAft>
                      </a:pPr>
                      <a:r>
                        <a:rPr lang="en-US" sz="1400" b="0" i="0" u="none" strike="noStrike" dirty="0">
                          <a:solidFill>
                            <a:srgbClr val="000000"/>
                          </a:solidFill>
                          <a:effectLst/>
                          <a:latin typeface="Comic Sans MS" panose="030F0702030302020204" pitchFamily="66" charset="0"/>
                        </a:rPr>
                        <a:t>At least 25,000 followers on every social network within 4 years.</a:t>
                      </a:r>
                      <a:endParaRPr lang="en-US" sz="2400" dirty="0">
                        <a:effectLst/>
                        <a:latin typeface="Comic Sans MS" panose="030F0702030302020204" pitchFamily="66" charset="0"/>
                      </a:endParaRPr>
                    </a:p>
                  </a:txBody>
                  <a:tcPr marL="63500" marR="63500" marT="63500" marB="63500"/>
                </a:tc>
                <a:tc>
                  <a:txBody>
                    <a:bodyPr/>
                    <a:lstStyle/>
                    <a:p>
                      <a:pPr algn="just" rtl="0" fontAlgn="t">
                        <a:spcBef>
                          <a:spcPts val="0"/>
                        </a:spcBef>
                        <a:spcAft>
                          <a:spcPts val="0"/>
                        </a:spcAft>
                      </a:pPr>
                      <a:r>
                        <a:rPr lang="pt-BR" sz="1400" b="0" i="0" u="none" strike="noStrike">
                          <a:solidFill>
                            <a:srgbClr val="000000"/>
                          </a:solidFill>
                          <a:effectLst/>
                          <a:latin typeface="Comic Sans MS" panose="030F0702030302020204" pitchFamily="66" charset="0"/>
                        </a:rPr>
                        <a:t>Active social media program, promotions.</a:t>
                      </a:r>
                      <a:endParaRPr lang="pt-BR" sz="2400">
                        <a:effectLst/>
                        <a:latin typeface="Comic Sans MS" panose="030F0702030302020204" pitchFamily="66" charset="0"/>
                      </a:endParaRPr>
                    </a:p>
                  </a:txBody>
                  <a:tcPr marL="63500" marR="63500" marT="63500" marB="63500"/>
                </a:tc>
                <a:tc>
                  <a:txBody>
                    <a:bodyPr/>
                    <a:lstStyle/>
                    <a:p>
                      <a:pPr algn="just" rtl="0" fontAlgn="t">
                        <a:spcBef>
                          <a:spcPts val="0"/>
                        </a:spcBef>
                        <a:spcAft>
                          <a:spcPts val="0"/>
                        </a:spcAft>
                      </a:pPr>
                      <a:r>
                        <a:rPr lang="en-US" sz="1400" b="0" i="0" u="none" strike="noStrike">
                          <a:solidFill>
                            <a:srgbClr val="000000"/>
                          </a:solidFill>
                          <a:effectLst/>
                          <a:latin typeface="Comic Sans MS" panose="030F0702030302020204" pitchFamily="66" charset="0"/>
                        </a:rPr>
                        <a:t>Build our brand</a:t>
                      </a:r>
                      <a:endParaRPr lang="en-US" sz="2400">
                        <a:effectLst/>
                        <a:latin typeface="Comic Sans MS" panose="030F0702030302020204" pitchFamily="66" charset="0"/>
                      </a:endParaRPr>
                    </a:p>
                  </a:txBody>
                  <a:tcPr marL="63500" marR="63500" marT="63500" marB="63500"/>
                </a:tc>
                <a:extLst>
                  <a:ext uri="{0D108BD9-81ED-4DB2-BD59-A6C34878D82A}">
                    <a16:rowId xmlns:a16="http://schemas.microsoft.com/office/drawing/2014/main" val="584556512"/>
                  </a:ext>
                </a:extLst>
              </a:tr>
              <a:tr h="289701">
                <a:tc>
                  <a:txBody>
                    <a:bodyPr/>
                    <a:lstStyle/>
                    <a:p>
                      <a:pPr algn="just" rtl="0" fontAlgn="t">
                        <a:spcBef>
                          <a:spcPts val="0"/>
                        </a:spcBef>
                        <a:spcAft>
                          <a:spcPts val="0"/>
                        </a:spcAft>
                      </a:pPr>
                      <a:r>
                        <a:rPr lang="en-US" sz="1400" b="0" i="0" u="none" strike="noStrike" dirty="0">
                          <a:solidFill>
                            <a:srgbClr val="000000"/>
                          </a:solidFill>
                          <a:effectLst/>
                          <a:latin typeface="Comic Sans MS" panose="030F0702030302020204" pitchFamily="66" charset="0"/>
                        </a:rPr>
                        <a:t>To gain initial profits two years (maximum) after launch.</a:t>
                      </a:r>
                      <a:endParaRPr lang="en-US" sz="2400" dirty="0">
                        <a:effectLst/>
                        <a:latin typeface="Comic Sans MS" panose="030F0702030302020204" pitchFamily="66" charset="0"/>
                      </a:endParaRPr>
                    </a:p>
                  </a:txBody>
                  <a:tcPr marL="63500" marR="63500" marT="63500" marB="63500"/>
                </a:tc>
                <a:tc>
                  <a:txBody>
                    <a:bodyPr/>
                    <a:lstStyle/>
                    <a:p>
                      <a:pPr algn="just" rtl="0" fontAlgn="t">
                        <a:spcBef>
                          <a:spcPts val="0"/>
                        </a:spcBef>
                        <a:spcAft>
                          <a:spcPts val="0"/>
                        </a:spcAft>
                      </a:pPr>
                      <a:r>
                        <a:rPr lang="en-US" sz="1400" b="0" i="0" u="none" strike="noStrike" dirty="0">
                          <a:solidFill>
                            <a:srgbClr val="000000"/>
                          </a:solidFill>
                          <a:effectLst/>
                          <a:latin typeface="Comic Sans MS" panose="030F0702030302020204" pitchFamily="66" charset="0"/>
                        </a:rPr>
                        <a:t>Put in the app some commercials</a:t>
                      </a:r>
                      <a:endParaRPr lang="en-US" sz="2400" dirty="0">
                        <a:effectLst/>
                        <a:latin typeface="Comic Sans MS" panose="030F0702030302020204" pitchFamily="66" charset="0"/>
                      </a:endParaRPr>
                    </a:p>
                  </a:txBody>
                  <a:tcPr marL="63500" marR="63500" marT="63500" marB="63500"/>
                </a:tc>
                <a:tc>
                  <a:txBody>
                    <a:bodyPr/>
                    <a:lstStyle/>
                    <a:p>
                      <a:pPr algn="just" rtl="0" fontAlgn="t">
                        <a:spcBef>
                          <a:spcPts val="0"/>
                        </a:spcBef>
                        <a:spcAft>
                          <a:spcPts val="0"/>
                        </a:spcAft>
                      </a:pPr>
                      <a:r>
                        <a:rPr lang="en-US" sz="1400" b="0" i="0" u="none" strike="noStrike" dirty="0">
                          <a:solidFill>
                            <a:srgbClr val="000000"/>
                          </a:solidFill>
                          <a:effectLst/>
                          <a:latin typeface="Comic Sans MS" panose="030F0702030302020204" pitchFamily="66" charset="0"/>
                        </a:rPr>
                        <a:t>Profitable service</a:t>
                      </a:r>
                      <a:endParaRPr lang="en-US" sz="2400" dirty="0">
                        <a:effectLst/>
                        <a:latin typeface="Comic Sans MS" panose="030F0702030302020204" pitchFamily="66" charset="0"/>
                      </a:endParaRPr>
                    </a:p>
                  </a:txBody>
                  <a:tcPr marL="63500" marR="63500" marT="63500" marB="63500"/>
                </a:tc>
                <a:extLst>
                  <a:ext uri="{0D108BD9-81ED-4DB2-BD59-A6C34878D82A}">
                    <a16:rowId xmlns:a16="http://schemas.microsoft.com/office/drawing/2014/main" val="1345670889"/>
                  </a:ext>
                </a:extLst>
              </a:tr>
            </a:tbl>
          </a:graphicData>
        </a:graphic>
      </p:graphicFrame>
      <p:pic>
        <p:nvPicPr>
          <p:cNvPr id="5123" name="Picture 3" descr="מטרות - אקולוגיה">
            <a:extLst>
              <a:ext uri="{FF2B5EF4-FFF2-40B4-BE49-F238E27FC236}">
                <a16:creationId xmlns:a16="http://schemas.microsoft.com/office/drawing/2014/main" id="{2FB35E06-2685-4E98-829E-6D42AB24BC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428" y="3428999"/>
            <a:ext cx="3810000" cy="23812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27997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כותרת 1">
            <a:extLst>
              <a:ext uri="{FF2B5EF4-FFF2-40B4-BE49-F238E27FC236}">
                <a16:creationId xmlns:a16="http://schemas.microsoft.com/office/drawing/2014/main" id="{8D9C0381-A915-460E-8262-106595CAAE7F}"/>
              </a:ext>
            </a:extLst>
          </p:cNvPr>
          <p:cNvSpPr>
            <a:spLocks noGrp="1"/>
          </p:cNvSpPr>
          <p:nvPr>
            <p:ph type="title"/>
          </p:nvPr>
        </p:nvSpPr>
        <p:spPr>
          <a:xfrm>
            <a:off x="984504" y="550255"/>
            <a:ext cx="10134812" cy="1584961"/>
          </a:xfrm>
        </p:spPr>
        <p:txBody>
          <a:bodyPr>
            <a:normAutofit/>
          </a:bodyPr>
          <a:lstStyle/>
          <a:p>
            <a:pPr algn="ctr"/>
            <a:r>
              <a:rPr lang="en-US" sz="7200" b="1" i="0" dirty="0">
                <a:solidFill>
                  <a:schemeClr val="tx1">
                    <a:lumMod val="50000"/>
                    <a:lumOff val="50000"/>
                  </a:schemeClr>
                </a:solidFill>
                <a:effectLst/>
                <a:latin typeface="Comic Sans MS" panose="030F0702030302020204" pitchFamily="66" charset="0"/>
              </a:rPr>
              <a:t>Current State</a:t>
            </a:r>
            <a:endParaRPr lang="he-IL" sz="23900" dirty="0">
              <a:solidFill>
                <a:schemeClr val="tx1">
                  <a:lumMod val="50000"/>
                  <a:lumOff val="50000"/>
                </a:schemeClr>
              </a:solidFill>
              <a:latin typeface="Comic Sans MS" panose="030F0702030302020204" pitchFamily="66" charset="0"/>
            </a:endParaRPr>
          </a:p>
        </p:txBody>
      </p:sp>
      <p:sp>
        <p:nvSpPr>
          <p:cNvPr id="3" name="מציין מיקום תוכן 2">
            <a:extLst>
              <a:ext uri="{FF2B5EF4-FFF2-40B4-BE49-F238E27FC236}">
                <a16:creationId xmlns:a16="http://schemas.microsoft.com/office/drawing/2014/main" id="{035F49ED-9698-40E2-AE5C-FA425E08AAE6}"/>
              </a:ext>
            </a:extLst>
          </p:cNvPr>
          <p:cNvSpPr>
            <a:spLocks noGrp="1"/>
          </p:cNvSpPr>
          <p:nvPr>
            <p:ph idx="1"/>
          </p:nvPr>
        </p:nvSpPr>
        <p:spPr>
          <a:xfrm>
            <a:off x="571501" y="2436917"/>
            <a:ext cx="10801030" cy="3008356"/>
          </a:xfrm>
        </p:spPr>
        <p:txBody>
          <a:bodyPr>
            <a:noAutofit/>
          </a:bodyPr>
          <a:lstStyle/>
          <a:p>
            <a:pPr marL="0" indent="0" algn="ctr" rtl="0">
              <a:lnSpc>
                <a:spcPct val="200000"/>
              </a:lnSpc>
              <a:spcBef>
                <a:spcPts val="0"/>
              </a:spcBef>
              <a:spcAft>
                <a:spcPts val="0"/>
              </a:spcAft>
              <a:buNone/>
            </a:pPr>
            <a:r>
              <a:rPr lang="en-US" sz="1600" dirty="0">
                <a:latin typeface="Comic Sans MS" panose="030F0702030302020204" pitchFamily="66" charset="0"/>
              </a:rPr>
              <a:t>Today there are two existing platforms that provide the need of finding instant parking spots but the main difference is that the parking spots in the app are all to rent (which means that for each spot you need to pay).</a:t>
            </a:r>
          </a:p>
          <a:p>
            <a:pPr marL="0" indent="0" algn="ctr" rtl="0">
              <a:lnSpc>
                <a:spcPct val="200000"/>
              </a:lnSpc>
              <a:spcBef>
                <a:spcPts val="0"/>
              </a:spcBef>
              <a:spcAft>
                <a:spcPts val="0"/>
              </a:spcAft>
              <a:buNone/>
            </a:pPr>
            <a:r>
              <a:rPr lang="en-US" sz="1600" dirty="0">
                <a:latin typeface="Comic Sans MS" panose="030F0702030302020204" pitchFamily="66" charset="0"/>
              </a:rPr>
              <a:t>There is majority of parking spots within urban areas that are not part of parking lots  or regulated places, so we decided to develop an app that fill the gap for this particular issue by allowing people to report on available parking spots they see, and by that the app increase the efficiency of the usage of parking spots and the time to locate it.</a:t>
            </a:r>
          </a:p>
          <a:p>
            <a:pPr marL="0" indent="0" algn="just" rtl="0">
              <a:lnSpc>
                <a:spcPct val="200000"/>
              </a:lnSpc>
              <a:spcBef>
                <a:spcPts val="0"/>
              </a:spcBef>
              <a:spcAft>
                <a:spcPts val="0"/>
              </a:spcAft>
              <a:buNone/>
            </a:pPr>
            <a:br>
              <a:rPr lang="en-US" sz="1600" dirty="0">
                <a:latin typeface="Comic Sans MS" panose="030F0702030302020204" pitchFamily="66" charset="0"/>
              </a:rPr>
            </a:br>
            <a:endParaRPr lang="he-IL" sz="1650" dirty="0">
              <a:latin typeface="Comic Sans MS" panose="030F0702030302020204" pitchFamily="66" charset="0"/>
            </a:endParaRPr>
          </a:p>
        </p:txBody>
      </p:sp>
      <p:sp>
        <p:nvSpPr>
          <p:cNvPr id="16" name="Oval 15">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8" name="Oval 17">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1" name="מלבן 10">
            <a:extLst>
              <a:ext uri="{FF2B5EF4-FFF2-40B4-BE49-F238E27FC236}">
                <a16:creationId xmlns:a16="http://schemas.microsoft.com/office/drawing/2014/main" id="{B96D87D7-8669-487F-886F-C84A766C3868}"/>
              </a:ext>
            </a:extLst>
          </p:cNvPr>
          <p:cNvSpPr/>
          <p:nvPr/>
        </p:nvSpPr>
        <p:spPr>
          <a:xfrm>
            <a:off x="660327" y="2345708"/>
            <a:ext cx="10783165" cy="3008356"/>
          </a:xfrm>
          <a:prstGeom prst="rect">
            <a:avLst/>
          </a:prstGeom>
          <a:solidFill>
            <a:srgbClr val="6F8183">
              <a:alpha val="18824"/>
            </a:srgb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pic>
        <p:nvPicPr>
          <p:cNvPr id="3074" name="Picture 2" descr="Revisiting Change Management - PA TIMES Online | PA TIMES Online">
            <a:extLst>
              <a:ext uri="{FF2B5EF4-FFF2-40B4-BE49-F238E27FC236}">
                <a16:creationId xmlns:a16="http://schemas.microsoft.com/office/drawing/2014/main" id="{8459D5E8-5BAA-4375-8772-027D3A3820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43765" y="605230"/>
            <a:ext cx="1306257" cy="13004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47678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86648D-901F-431C-8FFE-6455ADDAC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72" y="0"/>
            <a:ext cx="12188656" cy="6858000"/>
          </a:xfrm>
          <a:prstGeom prst="rect">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0" name="Oval 9">
            <a:extLst>
              <a:ext uri="{FF2B5EF4-FFF2-40B4-BE49-F238E27FC236}">
                <a16:creationId xmlns:a16="http://schemas.microsoft.com/office/drawing/2014/main" id="{328E7ECE-D1D9-4A45-83E3-B3AAC21AF5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a:extLst>
              <a:ext uri="{FF2B5EF4-FFF2-40B4-BE49-F238E27FC236}">
                <a16:creationId xmlns:a16="http://schemas.microsoft.com/office/drawing/2014/main" id="{F2299C5D-8E7A-4F30-B5A0-E61C1AF51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7" name="תיבת טקסט 6">
            <a:extLst>
              <a:ext uri="{FF2B5EF4-FFF2-40B4-BE49-F238E27FC236}">
                <a16:creationId xmlns:a16="http://schemas.microsoft.com/office/drawing/2014/main" id="{5EC3957F-50C8-4214-AE5D-A429687124E1}"/>
              </a:ext>
            </a:extLst>
          </p:cNvPr>
          <p:cNvSpPr txBox="1"/>
          <p:nvPr/>
        </p:nvSpPr>
        <p:spPr>
          <a:xfrm>
            <a:off x="3173762" y="3006615"/>
            <a:ext cx="5372100" cy="923330"/>
          </a:xfrm>
          <a:prstGeom prst="rect">
            <a:avLst/>
          </a:prstGeom>
          <a:noFill/>
        </p:spPr>
        <p:txBody>
          <a:bodyPr wrap="square" rtlCol="1">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5400" b="1" i="0" dirty="0">
                <a:effectLst/>
                <a:latin typeface="Comic Sans MS" panose="030F0702030302020204" pitchFamily="66" charset="0"/>
              </a:rPr>
              <a:t>Stakeholder</a:t>
            </a:r>
            <a:endParaRPr kumimoji="0" lang="he-IL" sz="41300" b="0" i="0" strike="noStrike" kern="1200" cap="none" spc="0" normalizeH="0" baseline="0" noProof="0" dirty="0">
              <a:ln>
                <a:noFill/>
              </a:ln>
              <a:effectLst/>
              <a:uLnTx/>
              <a:uFillTx/>
              <a:latin typeface="Comic Sans MS" panose="030F0702030302020204" pitchFamily="66" charset="0"/>
              <a:cs typeface="Times New Roman" panose="02020603050405020304" pitchFamily="18" charset="0"/>
            </a:endParaRPr>
          </a:p>
        </p:txBody>
      </p:sp>
      <p:sp>
        <p:nvSpPr>
          <p:cNvPr id="11" name="תיבת טקסט 10">
            <a:extLst>
              <a:ext uri="{FF2B5EF4-FFF2-40B4-BE49-F238E27FC236}">
                <a16:creationId xmlns:a16="http://schemas.microsoft.com/office/drawing/2014/main" id="{02084F95-D95F-4954-A823-87E9BC3275CF}"/>
              </a:ext>
            </a:extLst>
          </p:cNvPr>
          <p:cNvSpPr txBox="1"/>
          <p:nvPr/>
        </p:nvSpPr>
        <p:spPr>
          <a:xfrm>
            <a:off x="8002002" y="1898817"/>
            <a:ext cx="2082800" cy="369332"/>
          </a:xfrm>
          <a:prstGeom prst="rect">
            <a:avLst/>
          </a:prstGeom>
          <a:noFill/>
        </p:spPr>
        <p:txBody>
          <a:bodyPr wrap="square" rtlCol="1">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1" i="0" u="none" strike="noStrike" dirty="0">
                <a:effectLst/>
                <a:latin typeface="Comic Sans MS" panose="030F0702030302020204" pitchFamily="66" charset="0"/>
              </a:rPr>
              <a:t>Competitors</a:t>
            </a:r>
            <a:endParaRPr kumimoji="0" lang="he-IL" sz="1800" b="1" i="0" u="none" strike="noStrike" kern="1200" cap="none" spc="0" normalizeH="0" baseline="0" noProof="0" dirty="0">
              <a:ln>
                <a:noFill/>
              </a:ln>
              <a:effectLst/>
              <a:uLnTx/>
              <a:uFillTx/>
              <a:latin typeface="Comic Sans MS" panose="030F0702030302020204" pitchFamily="66" charset="0"/>
              <a:cs typeface="Times New Roman" panose="02020603050405020304" pitchFamily="18" charset="0"/>
            </a:endParaRPr>
          </a:p>
        </p:txBody>
      </p:sp>
      <p:sp>
        <p:nvSpPr>
          <p:cNvPr id="16" name="מלבן: פינות מעוגלות 15">
            <a:extLst>
              <a:ext uri="{FF2B5EF4-FFF2-40B4-BE49-F238E27FC236}">
                <a16:creationId xmlns:a16="http://schemas.microsoft.com/office/drawing/2014/main" id="{30009C2B-BF41-4365-8617-A0D7054C88B5}"/>
              </a:ext>
            </a:extLst>
          </p:cNvPr>
          <p:cNvSpPr/>
          <p:nvPr/>
        </p:nvSpPr>
        <p:spPr>
          <a:xfrm>
            <a:off x="3324204" y="2756620"/>
            <a:ext cx="4965700" cy="133684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prstClr val="white"/>
              </a:solidFill>
              <a:effectLst/>
              <a:uLnTx/>
              <a:uFillTx/>
              <a:latin typeface="Bookman Old Style" panose="02050604050505020204"/>
              <a:ea typeface="+mn-ea"/>
              <a:cs typeface="Times New Roman" panose="02020603050405020304" pitchFamily="18" charset="0"/>
            </a:endParaRPr>
          </a:p>
        </p:txBody>
      </p:sp>
      <p:sp>
        <p:nvSpPr>
          <p:cNvPr id="4" name="אליפסה 3">
            <a:hlinkClick r:id="rId5" action="ppaction://hlinksldjump"/>
            <a:extLst>
              <a:ext uri="{FF2B5EF4-FFF2-40B4-BE49-F238E27FC236}">
                <a16:creationId xmlns:a16="http://schemas.microsoft.com/office/drawing/2014/main" id="{ECB3F0BA-4C46-47A1-9315-E0B812A1123A}"/>
              </a:ext>
            </a:extLst>
          </p:cNvPr>
          <p:cNvSpPr/>
          <p:nvPr/>
        </p:nvSpPr>
        <p:spPr>
          <a:xfrm>
            <a:off x="3173762" y="2729969"/>
            <a:ext cx="5433262" cy="157465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white"/>
              </a:solidFill>
              <a:effectLst/>
              <a:uLnTx/>
              <a:uFillTx/>
              <a:latin typeface="Bookman Old Style" panose="02050604050505020204"/>
              <a:ea typeface="+mn-ea"/>
              <a:cs typeface="Times New Roman" panose="02020603050405020304" pitchFamily="18" charset="0"/>
            </a:endParaRPr>
          </a:p>
        </p:txBody>
      </p:sp>
      <p:cxnSp>
        <p:nvCxnSpPr>
          <p:cNvPr id="28" name="מחבר: מעוקל 27">
            <a:extLst>
              <a:ext uri="{FF2B5EF4-FFF2-40B4-BE49-F238E27FC236}">
                <a16:creationId xmlns:a16="http://schemas.microsoft.com/office/drawing/2014/main" id="{B27F6FC1-5D71-4975-B2F5-947EEDC4F45A}"/>
              </a:ext>
            </a:extLst>
          </p:cNvPr>
          <p:cNvCxnSpPr>
            <a:cxnSpLocks/>
            <a:stCxn id="4" idx="1"/>
            <a:endCxn id="44" idx="2"/>
          </p:cNvCxnSpPr>
          <p:nvPr/>
        </p:nvCxnSpPr>
        <p:spPr>
          <a:xfrm rot="16200000" flipV="1">
            <a:off x="3274466" y="2265591"/>
            <a:ext cx="878585" cy="511375"/>
          </a:xfrm>
          <a:prstGeom prst="curved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מחבר: מעוקל 29">
            <a:extLst>
              <a:ext uri="{FF2B5EF4-FFF2-40B4-BE49-F238E27FC236}">
                <a16:creationId xmlns:a16="http://schemas.microsoft.com/office/drawing/2014/main" id="{E00D8B86-6540-45C3-AB00-31F88FD61166}"/>
              </a:ext>
            </a:extLst>
          </p:cNvPr>
          <p:cNvCxnSpPr>
            <a:cxnSpLocks/>
            <a:stCxn id="4" idx="3"/>
            <a:endCxn id="18" idx="3"/>
          </p:cNvCxnSpPr>
          <p:nvPr/>
        </p:nvCxnSpPr>
        <p:spPr>
          <a:xfrm rot="5400000">
            <a:off x="2866582" y="3755328"/>
            <a:ext cx="784175" cy="1421553"/>
          </a:xfrm>
          <a:prstGeom prst="curved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מחבר: מעוקל 31">
            <a:extLst>
              <a:ext uri="{FF2B5EF4-FFF2-40B4-BE49-F238E27FC236}">
                <a16:creationId xmlns:a16="http://schemas.microsoft.com/office/drawing/2014/main" id="{81243F56-CAAB-4262-B886-493A8578C262}"/>
              </a:ext>
            </a:extLst>
          </p:cNvPr>
          <p:cNvCxnSpPr>
            <a:cxnSpLocks/>
            <a:stCxn id="4" idx="4"/>
            <a:endCxn id="6146" idx="1"/>
          </p:cNvCxnSpPr>
          <p:nvPr/>
        </p:nvCxnSpPr>
        <p:spPr>
          <a:xfrm rot="16200000" flipH="1">
            <a:off x="6633197" y="3561815"/>
            <a:ext cx="984355" cy="2469962"/>
          </a:xfrm>
          <a:prstGeom prst="curved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מחבר: מעוקל 33">
            <a:extLst>
              <a:ext uri="{FF2B5EF4-FFF2-40B4-BE49-F238E27FC236}">
                <a16:creationId xmlns:a16="http://schemas.microsoft.com/office/drawing/2014/main" id="{98BEB097-B9DE-4A7F-B01B-CC93B128BD48}"/>
              </a:ext>
            </a:extLst>
          </p:cNvPr>
          <p:cNvCxnSpPr>
            <a:cxnSpLocks/>
            <a:stCxn id="4" idx="7"/>
            <a:endCxn id="29" idx="2"/>
          </p:cNvCxnSpPr>
          <p:nvPr/>
        </p:nvCxnSpPr>
        <p:spPr>
          <a:xfrm rot="5400000" flipH="1" flipV="1">
            <a:off x="7932409" y="1871205"/>
            <a:ext cx="968298" cy="1210434"/>
          </a:xfrm>
          <a:prstGeom prst="curved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6146" name="Picture 2" descr="כך נמשיך להתייבש בהמתנה למענה טלפוני - אשדוד נט">
            <a:extLst>
              <a:ext uri="{FF2B5EF4-FFF2-40B4-BE49-F238E27FC236}">
                <a16:creationId xmlns:a16="http://schemas.microsoft.com/office/drawing/2014/main" id="{3A08BCC8-EC5F-4097-A13B-F7897BFD0E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60355" y="4451672"/>
            <a:ext cx="2420811" cy="16746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7" name="תיבת טקסט 26">
            <a:extLst>
              <a:ext uri="{FF2B5EF4-FFF2-40B4-BE49-F238E27FC236}">
                <a16:creationId xmlns:a16="http://schemas.microsoft.com/office/drawing/2014/main" id="{B09E4BEA-21A3-4E6D-9767-E26EC5FACE68}"/>
              </a:ext>
            </a:extLst>
          </p:cNvPr>
          <p:cNvSpPr txBox="1"/>
          <p:nvPr/>
        </p:nvSpPr>
        <p:spPr>
          <a:xfrm>
            <a:off x="8529360" y="6085267"/>
            <a:ext cx="2082800" cy="646331"/>
          </a:xfrm>
          <a:prstGeom prst="rect">
            <a:avLst/>
          </a:prstGeom>
          <a:noFill/>
        </p:spPr>
        <p:txBody>
          <a:bodyPr wrap="square" rtlCol="1">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1" i="0" u="none" strike="noStrike" dirty="0">
                <a:effectLst/>
                <a:latin typeface="Comic Sans MS" panose="030F0702030302020204" pitchFamily="66" charset="0"/>
              </a:rPr>
              <a:t>System engineers</a:t>
            </a:r>
            <a:endParaRPr kumimoji="0" lang="he-IL" sz="1800" b="1" i="0" u="none" strike="noStrike" kern="1200" cap="none" spc="0" normalizeH="0" baseline="0" noProof="0" dirty="0">
              <a:ln>
                <a:noFill/>
              </a:ln>
              <a:effectLst/>
              <a:uLnTx/>
              <a:uFillTx/>
              <a:latin typeface="Comic Sans MS" panose="030F0702030302020204" pitchFamily="66" charset="0"/>
              <a:cs typeface="Times New Roman" panose="02020603050405020304" pitchFamily="18" charset="0"/>
            </a:endParaRPr>
          </a:p>
        </p:txBody>
      </p:sp>
      <p:pic>
        <p:nvPicPr>
          <p:cNvPr id="18" name="תמונה 17">
            <a:extLst>
              <a:ext uri="{FF2B5EF4-FFF2-40B4-BE49-F238E27FC236}">
                <a16:creationId xmlns:a16="http://schemas.microsoft.com/office/drawing/2014/main" id="{5A84B9D3-82FD-4CA5-9F29-2821992FCC24}"/>
              </a:ext>
            </a:extLst>
          </p:cNvPr>
          <p:cNvPicPr>
            <a:picLocks noChangeAspect="1"/>
          </p:cNvPicPr>
          <p:nvPr/>
        </p:nvPicPr>
        <p:blipFill rotWithShape="1">
          <a:blip r:embed="rId7"/>
          <a:srcRect l="67454" t="21437" r="11107" b="40043"/>
          <a:stretch/>
        </p:blipFill>
        <p:spPr>
          <a:xfrm>
            <a:off x="288052" y="3716229"/>
            <a:ext cx="2259840" cy="22839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3" name="תיבת טקסט 32">
            <a:extLst>
              <a:ext uri="{FF2B5EF4-FFF2-40B4-BE49-F238E27FC236}">
                <a16:creationId xmlns:a16="http://schemas.microsoft.com/office/drawing/2014/main" id="{E153B8C1-0727-4AF6-8452-3F32A1E30186}"/>
              </a:ext>
            </a:extLst>
          </p:cNvPr>
          <p:cNvSpPr txBox="1"/>
          <p:nvPr/>
        </p:nvSpPr>
        <p:spPr>
          <a:xfrm>
            <a:off x="333075" y="6000154"/>
            <a:ext cx="2082800" cy="369332"/>
          </a:xfrm>
          <a:prstGeom prst="rect">
            <a:avLst/>
          </a:prstGeom>
          <a:noFill/>
        </p:spPr>
        <p:txBody>
          <a:bodyPr wrap="square" rtlCol="1">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1" noProof="0" dirty="0">
                <a:latin typeface="Comic Sans MS" panose="030F0702030302020204" pitchFamily="66" charset="0"/>
              </a:rPr>
              <a:t>users</a:t>
            </a:r>
            <a:endParaRPr kumimoji="0" lang="he-IL" sz="1800" b="1" i="0" u="none" strike="noStrike" kern="1200" cap="none" spc="0" normalizeH="0" baseline="0" noProof="0" dirty="0">
              <a:ln>
                <a:noFill/>
              </a:ln>
              <a:effectLst/>
              <a:uLnTx/>
              <a:uFillTx/>
              <a:latin typeface="Comic Sans MS" panose="030F0702030302020204" pitchFamily="66" charset="0"/>
              <a:cs typeface="Times New Roman" panose="02020603050405020304" pitchFamily="18" charset="0"/>
            </a:endParaRPr>
          </a:p>
        </p:txBody>
      </p:sp>
      <p:pic>
        <p:nvPicPr>
          <p:cNvPr id="29" name="תמונה 28">
            <a:extLst>
              <a:ext uri="{FF2B5EF4-FFF2-40B4-BE49-F238E27FC236}">
                <a16:creationId xmlns:a16="http://schemas.microsoft.com/office/drawing/2014/main" id="{AEA44214-45FB-44F3-B924-60F7BAC1FBBA}"/>
              </a:ext>
            </a:extLst>
          </p:cNvPr>
          <p:cNvPicPr>
            <a:picLocks noChangeAspect="1"/>
          </p:cNvPicPr>
          <p:nvPr/>
        </p:nvPicPr>
        <p:blipFill rotWithShape="1">
          <a:blip r:embed="rId8"/>
          <a:srcRect l="73809" t="23493" r="2095" b="42695"/>
          <a:stretch/>
        </p:blipFill>
        <p:spPr>
          <a:xfrm>
            <a:off x="7963880" y="322250"/>
            <a:ext cx="2115790" cy="16700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4" name="תמונה 43">
            <a:extLst>
              <a:ext uri="{FF2B5EF4-FFF2-40B4-BE49-F238E27FC236}">
                <a16:creationId xmlns:a16="http://schemas.microsoft.com/office/drawing/2014/main" id="{9829754E-77DA-487B-B287-41FDFDF56B2B}"/>
              </a:ext>
            </a:extLst>
          </p:cNvPr>
          <p:cNvPicPr>
            <a:picLocks noChangeAspect="1"/>
          </p:cNvPicPr>
          <p:nvPr/>
        </p:nvPicPr>
        <p:blipFill rotWithShape="1">
          <a:blip r:embed="rId9"/>
          <a:srcRect l="67995" t="25454" r="12958" b="42695"/>
          <a:stretch/>
        </p:blipFill>
        <p:spPr>
          <a:xfrm>
            <a:off x="2487131" y="255442"/>
            <a:ext cx="1941878" cy="18265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3" name="תיבת טקסט 52">
            <a:extLst>
              <a:ext uri="{FF2B5EF4-FFF2-40B4-BE49-F238E27FC236}">
                <a16:creationId xmlns:a16="http://schemas.microsoft.com/office/drawing/2014/main" id="{48FA3526-4393-48A0-A89F-FF18A60A55D2}"/>
              </a:ext>
            </a:extLst>
          </p:cNvPr>
          <p:cNvSpPr txBox="1"/>
          <p:nvPr/>
        </p:nvSpPr>
        <p:spPr>
          <a:xfrm>
            <a:off x="584902" y="2026560"/>
            <a:ext cx="1941878" cy="646331"/>
          </a:xfrm>
          <a:prstGeom prst="rect">
            <a:avLst/>
          </a:prstGeom>
          <a:noFill/>
        </p:spPr>
        <p:txBody>
          <a:bodyPr wrap="square">
            <a:spAutoFit/>
          </a:bodyPr>
          <a:lstStyle/>
          <a:p>
            <a:r>
              <a:rPr lang="en-US" b="1" dirty="0">
                <a:latin typeface="Comic Sans MS" panose="030F0702030302020204" pitchFamily="66" charset="0"/>
              </a:rPr>
              <a:t>Countries and </a:t>
            </a:r>
            <a:r>
              <a:rPr lang="en-US" dirty="0"/>
              <a:t>Municipality</a:t>
            </a:r>
            <a:endParaRPr lang="he-IL" b="1" dirty="0">
              <a:latin typeface="Comic Sans MS" panose="030F0702030302020204" pitchFamily="66" charset="0"/>
            </a:endParaRPr>
          </a:p>
        </p:txBody>
      </p:sp>
      <p:sp>
        <p:nvSpPr>
          <p:cNvPr id="17" name="Rectangle 16">
            <a:extLst>
              <a:ext uri="{FF2B5EF4-FFF2-40B4-BE49-F238E27FC236}">
                <a16:creationId xmlns:a16="http://schemas.microsoft.com/office/drawing/2014/main" id="{6B6F6D5A-6275-D64B-89D5-9114B58185E5}"/>
              </a:ext>
            </a:extLst>
          </p:cNvPr>
          <p:cNvSpPr/>
          <p:nvPr/>
        </p:nvSpPr>
        <p:spPr>
          <a:xfrm>
            <a:off x="2526780" y="311636"/>
            <a:ext cx="1815758" cy="171415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026" name="Picture 2" descr="גבולות ופרספקטיבה – על סמל העיר תל־אביב-יפו — אות־אות־אות">
            <a:extLst>
              <a:ext uri="{FF2B5EF4-FFF2-40B4-BE49-F238E27FC236}">
                <a16:creationId xmlns:a16="http://schemas.microsoft.com/office/drawing/2014/main" id="{5384F504-58A0-8D47-AAEB-C1DA824D4E7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1738" r="30751" b="-1936"/>
          <a:stretch/>
        </p:blipFill>
        <p:spPr bwMode="auto">
          <a:xfrm>
            <a:off x="2522772" y="295147"/>
            <a:ext cx="1024598" cy="9233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D8A997B-ADC0-BD47-86FF-4CC3BF7339D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44247" y="962974"/>
            <a:ext cx="818522" cy="1018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563996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ppt_x"/>
                                          </p:val>
                                        </p:tav>
                                        <p:tav tm="100000">
                                          <p:val>
                                            <p:strVal val="#ppt_x"/>
                                          </p:val>
                                        </p:tav>
                                      </p:tavLst>
                                    </p:anim>
                                    <p:anim calcmode="lin" valueType="num">
                                      <p:cBhvr additive="base">
                                        <p:cTn id="8" dur="500" fill="hold"/>
                                        <p:tgtEl>
                                          <p:spTgt spid="5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ppt_x"/>
                                          </p:val>
                                        </p:tav>
                                        <p:tav tm="100000">
                                          <p:val>
                                            <p:strVal val="#ppt_x"/>
                                          </p:val>
                                        </p:tav>
                                      </p:tavLst>
                                    </p:anim>
                                    <p:anim calcmode="lin" valueType="num">
                                      <p:cBhvr additive="base">
                                        <p:cTn id="12" dur="500" fill="hold"/>
                                        <p:tgtEl>
                                          <p:spTgt spid="3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ppt_x"/>
                                          </p:val>
                                        </p:tav>
                                        <p:tav tm="100000">
                                          <p:val>
                                            <p:strVal val="#ppt_x"/>
                                          </p:val>
                                        </p:tav>
                                      </p:tavLst>
                                    </p:anim>
                                    <p:anim calcmode="lin" valueType="num">
                                      <p:cBhvr additive="base">
                                        <p:cTn id="16" dur="500" fill="hold"/>
                                        <p:tgtEl>
                                          <p:spTgt spid="2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146"/>
                                        </p:tgtEl>
                                        <p:attrNameLst>
                                          <p:attrName>style.visibility</p:attrName>
                                        </p:attrNameLst>
                                      </p:cBhvr>
                                      <p:to>
                                        <p:strVal val="visible"/>
                                      </p:to>
                                    </p:set>
                                    <p:anim calcmode="lin" valueType="num">
                                      <p:cBhvr additive="base">
                                        <p:cTn id="23" dur="500" fill="hold"/>
                                        <p:tgtEl>
                                          <p:spTgt spid="6146"/>
                                        </p:tgtEl>
                                        <p:attrNameLst>
                                          <p:attrName>ppt_x</p:attrName>
                                        </p:attrNameLst>
                                      </p:cBhvr>
                                      <p:tavLst>
                                        <p:tav tm="0">
                                          <p:val>
                                            <p:strVal val="#ppt_x"/>
                                          </p:val>
                                        </p:tav>
                                        <p:tav tm="100000">
                                          <p:val>
                                            <p:strVal val="#ppt_x"/>
                                          </p:val>
                                        </p:tav>
                                      </p:tavLst>
                                    </p:anim>
                                    <p:anim calcmode="lin" valueType="num">
                                      <p:cBhvr additive="base">
                                        <p:cTn id="24" dur="500" fill="hold"/>
                                        <p:tgtEl>
                                          <p:spTgt spid="614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ppt_x"/>
                                          </p:val>
                                        </p:tav>
                                        <p:tav tm="100000">
                                          <p:val>
                                            <p:strVal val="#ppt_x"/>
                                          </p:val>
                                        </p:tav>
                                      </p:tavLst>
                                    </p:anim>
                                    <p:anim calcmode="lin" valueType="num">
                                      <p:cBhvr additive="base">
                                        <p:cTn id="28" dur="5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ppt_x"/>
                                          </p:val>
                                        </p:tav>
                                        <p:tav tm="100000">
                                          <p:val>
                                            <p:strVal val="#ppt_x"/>
                                          </p:val>
                                        </p:tav>
                                      </p:tavLst>
                                    </p:anim>
                                    <p:anim calcmode="lin" valueType="num">
                                      <p:cBhvr additive="base">
                                        <p:cTn id="36" dur="500" fill="hold"/>
                                        <p:tgtEl>
                                          <p:spTgt spid="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500" fill="hold"/>
                                        <p:tgtEl>
                                          <p:spTgt spid="18"/>
                                        </p:tgtEl>
                                        <p:attrNameLst>
                                          <p:attrName>ppt_x</p:attrName>
                                        </p:attrNameLst>
                                      </p:cBhvr>
                                      <p:tavLst>
                                        <p:tav tm="0">
                                          <p:val>
                                            <p:strVal val="#ppt_x"/>
                                          </p:val>
                                        </p:tav>
                                        <p:tav tm="100000">
                                          <p:val>
                                            <p:strVal val="#ppt_x"/>
                                          </p:val>
                                        </p:tav>
                                      </p:tavLst>
                                    </p:anim>
                                    <p:anim calcmode="lin" valueType="num">
                                      <p:cBhvr additive="base">
                                        <p:cTn id="40" dur="500" fill="hold"/>
                                        <p:tgtEl>
                                          <p:spTgt spid="1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44"/>
                                        </p:tgtEl>
                                        <p:attrNameLst>
                                          <p:attrName>style.visibility</p:attrName>
                                        </p:attrNameLst>
                                      </p:cBhvr>
                                      <p:to>
                                        <p:strVal val="visible"/>
                                      </p:to>
                                    </p:set>
                                    <p:anim calcmode="lin" valueType="num">
                                      <p:cBhvr additive="base">
                                        <p:cTn id="47" dur="500" fill="hold"/>
                                        <p:tgtEl>
                                          <p:spTgt spid="44"/>
                                        </p:tgtEl>
                                        <p:attrNameLst>
                                          <p:attrName>ppt_x</p:attrName>
                                        </p:attrNameLst>
                                      </p:cBhvr>
                                      <p:tavLst>
                                        <p:tav tm="0">
                                          <p:val>
                                            <p:strVal val="#ppt_x"/>
                                          </p:val>
                                        </p:tav>
                                        <p:tav tm="100000">
                                          <p:val>
                                            <p:strVal val="#ppt_x"/>
                                          </p:val>
                                        </p:tav>
                                      </p:tavLst>
                                    </p:anim>
                                    <p:anim calcmode="lin" valueType="num">
                                      <p:cBhvr additive="base">
                                        <p:cTn id="48" dur="500" fill="hold"/>
                                        <p:tgtEl>
                                          <p:spTgt spid="44"/>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 calcmode="lin" valueType="num">
                                      <p:cBhvr additive="base">
                                        <p:cTn id="51" dur="500" fill="hold"/>
                                        <p:tgtEl>
                                          <p:spTgt spid="28"/>
                                        </p:tgtEl>
                                        <p:attrNameLst>
                                          <p:attrName>ppt_x</p:attrName>
                                        </p:attrNameLst>
                                      </p:cBhvr>
                                      <p:tavLst>
                                        <p:tav tm="0">
                                          <p:val>
                                            <p:strVal val="#ppt_x"/>
                                          </p:val>
                                        </p:tav>
                                        <p:tav tm="100000">
                                          <p:val>
                                            <p:strVal val="#ppt_x"/>
                                          </p:val>
                                        </p:tav>
                                      </p:tavLst>
                                    </p:anim>
                                    <p:anim calcmode="lin" valueType="num">
                                      <p:cBhvr additive="base">
                                        <p:cTn id="5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7" grpId="0"/>
      <p:bldP spid="33" grpId="0"/>
      <p:bldP spid="5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C4C5769-E723-4A1E-B4F6-F6BB27AE7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12188656" cy="6857999"/>
          </a:xfrm>
          <a:prstGeom prst="rect">
            <a:avLst/>
          </a:prstGeom>
          <a:blipFill dpi="0" rotWithShape="1">
            <a:blip r:embed="rId2">
              <a:alphaModFix amt="4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ookman Old Style" panose="02050604050505020204"/>
              <a:ea typeface="+mn-ea"/>
              <a:cs typeface="+mn-cs"/>
            </a:endParaRPr>
          </a:p>
        </p:txBody>
      </p:sp>
      <p:sp>
        <p:nvSpPr>
          <p:cNvPr id="10" name="Rectangle 9">
            <a:extLst>
              <a:ext uri="{FF2B5EF4-FFF2-40B4-BE49-F238E27FC236}">
                <a16:creationId xmlns:a16="http://schemas.microsoft.com/office/drawing/2014/main" id="{E878380D-0E99-4278-9939-702074B8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464816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ookman Old Style" panose="02050604050505020204"/>
              <a:ea typeface="+mn-ea"/>
              <a:cs typeface="+mn-cs"/>
            </a:endParaRPr>
          </a:p>
        </p:txBody>
      </p:sp>
      <p:sp>
        <p:nvSpPr>
          <p:cNvPr id="2" name="כותרת 1">
            <a:extLst>
              <a:ext uri="{FF2B5EF4-FFF2-40B4-BE49-F238E27FC236}">
                <a16:creationId xmlns:a16="http://schemas.microsoft.com/office/drawing/2014/main" id="{46368FAD-1593-4961-A835-B6F223F2EDB8}"/>
              </a:ext>
            </a:extLst>
          </p:cNvPr>
          <p:cNvSpPr>
            <a:spLocks noGrp="1"/>
          </p:cNvSpPr>
          <p:nvPr>
            <p:ph type="title"/>
          </p:nvPr>
        </p:nvSpPr>
        <p:spPr>
          <a:xfrm>
            <a:off x="-115526" y="-135468"/>
            <a:ext cx="4885908" cy="5571067"/>
          </a:xfrm>
        </p:spPr>
        <p:txBody>
          <a:bodyPr>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0" b="1" i="0" dirty="0">
                <a:solidFill>
                  <a:schemeClr val="bg1"/>
                </a:solidFill>
                <a:effectLst/>
                <a:latin typeface="Comic Sans MS" panose="030F0702030302020204" pitchFamily="66" charset="0"/>
              </a:rPr>
              <a:t>Stakeholder</a:t>
            </a:r>
            <a:endParaRPr kumimoji="0" lang="he-IL" sz="38300" b="0" i="0" strike="noStrike" kern="1200" cap="none" spc="0" normalizeH="0" baseline="0" noProof="0" dirty="0">
              <a:ln>
                <a:noFill/>
              </a:ln>
              <a:solidFill>
                <a:schemeClr val="bg1"/>
              </a:solidFill>
              <a:effectLst/>
              <a:uLnTx/>
              <a:uFillTx/>
              <a:latin typeface="Comic Sans MS" panose="030F0702030302020204" pitchFamily="66" charset="0"/>
              <a:cs typeface="Times New Roman" panose="02020603050405020304" pitchFamily="18" charset="0"/>
            </a:endParaRPr>
          </a:p>
        </p:txBody>
      </p:sp>
      <p:sp>
        <p:nvSpPr>
          <p:cNvPr id="12" name="Oval 11">
            <a:extLst>
              <a:ext uri="{FF2B5EF4-FFF2-40B4-BE49-F238E27FC236}">
                <a16:creationId xmlns:a16="http://schemas.microsoft.com/office/drawing/2014/main" id="{75A92D53-A461-451B-87E6-8746F6FC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F003ABC2-0D2A-42E5-9778-D9E8DBB54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aphicFrame>
        <p:nvGraphicFramePr>
          <p:cNvPr id="6" name="טבלה 6">
            <a:extLst>
              <a:ext uri="{FF2B5EF4-FFF2-40B4-BE49-F238E27FC236}">
                <a16:creationId xmlns:a16="http://schemas.microsoft.com/office/drawing/2014/main" id="{D07D03A5-6E9D-4BBF-8E17-AF5A00A97F6E}"/>
              </a:ext>
            </a:extLst>
          </p:cNvPr>
          <p:cNvGraphicFramePr>
            <a:graphicFrameLocks noGrp="1"/>
          </p:cNvGraphicFramePr>
          <p:nvPr>
            <p:extLst>
              <p:ext uri="{D42A27DB-BD31-4B8C-83A1-F6EECF244321}">
                <p14:modId xmlns:p14="http://schemas.microsoft.com/office/powerpoint/2010/main" val="2453065830"/>
              </p:ext>
            </p:extLst>
          </p:nvPr>
        </p:nvGraphicFramePr>
        <p:xfrm>
          <a:off x="5077186" y="862238"/>
          <a:ext cx="7038842" cy="4928962"/>
        </p:xfrm>
        <a:graphic>
          <a:graphicData uri="http://schemas.openxmlformats.org/drawingml/2006/table">
            <a:tbl>
              <a:tblPr rtl="1" firstRow="1" bandRow="1">
                <a:tableStyleId>{5C22544A-7EE6-4342-B048-85BDC9FD1C3A}</a:tableStyleId>
              </a:tblPr>
              <a:tblGrid>
                <a:gridCol w="2854791">
                  <a:extLst>
                    <a:ext uri="{9D8B030D-6E8A-4147-A177-3AD203B41FA5}">
                      <a16:colId xmlns:a16="http://schemas.microsoft.com/office/drawing/2014/main" val="2825602940"/>
                    </a:ext>
                  </a:extLst>
                </a:gridCol>
                <a:gridCol w="1752731">
                  <a:extLst>
                    <a:ext uri="{9D8B030D-6E8A-4147-A177-3AD203B41FA5}">
                      <a16:colId xmlns:a16="http://schemas.microsoft.com/office/drawing/2014/main" val="2243543508"/>
                    </a:ext>
                  </a:extLst>
                </a:gridCol>
                <a:gridCol w="2431320">
                  <a:extLst>
                    <a:ext uri="{9D8B030D-6E8A-4147-A177-3AD203B41FA5}">
                      <a16:colId xmlns:a16="http://schemas.microsoft.com/office/drawing/2014/main" val="708000559"/>
                    </a:ext>
                  </a:extLst>
                </a:gridCol>
              </a:tblGrid>
              <a:tr h="943907">
                <a:tc>
                  <a:txBody>
                    <a:bodyPr/>
                    <a:lstStyle/>
                    <a:p>
                      <a:pPr marL="0" algn="l" defTabSz="914400" rtl="1" eaLnBrk="1" fontAlgn="t" latinLnBrk="0" hangingPunct="1">
                        <a:spcBef>
                          <a:spcPts val="0"/>
                        </a:spcBef>
                        <a:spcAft>
                          <a:spcPts val="0"/>
                        </a:spcAft>
                      </a:pPr>
                      <a:r>
                        <a:rPr lang="en-US" sz="1800" b="1" i="0" u="none" strike="noStrike" dirty="0">
                          <a:solidFill>
                            <a:schemeClr val="bg1"/>
                          </a:solidFill>
                          <a:effectLst/>
                          <a:latin typeface="Comic Sans MS" panose="030F0702030302020204" pitchFamily="66" charset="0"/>
                        </a:rPr>
                        <a:t>Goal</a:t>
                      </a:r>
                      <a:endParaRPr lang="en-US" sz="1800" b="1" kern="1200" dirty="0">
                        <a:solidFill>
                          <a:schemeClr val="bg1"/>
                        </a:solidFill>
                        <a:latin typeface="Comic Sans MS" panose="030F0702030302020204" pitchFamily="66" charset="0"/>
                        <a:ea typeface="+mn-ea"/>
                        <a:cs typeface="+mn-cs"/>
                      </a:endParaRPr>
                    </a:p>
                  </a:txBody>
                  <a:tcPr marL="63500" marR="63500" marT="63500" marB="63500"/>
                </a:tc>
                <a:tc>
                  <a:txBody>
                    <a:bodyPr/>
                    <a:lstStyle/>
                    <a:p>
                      <a:pPr algn="just" rtl="0" fontAlgn="t">
                        <a:spcBef>
                          <a:spcPts val="0"/>
                        </a:spcBef>
                        <a:spcAft>
                          <a:spcPts val="0"/>
                        </a:spcAft>
                      </a:pPr>
                      <a:r>
                        <a:rPr lang="en-US" sz="1800" b="1" i="0" u="none" strike="noStrike" dirty="0">
                          <a:solidFill>
                            <a:schemeClr val="bg1"/>
                          </a:solidFill>
                          <a:effectLst/>
                          <a:latin typeface="Comic Sans MS" panose="030F0702030302020204" pitchFamily="66" charset="0"/>
                        </a:rPr>
                        <a:t>Internal/</a:t>
                      </a:r>
                    </a:p>
                    <a:p>
                      <a:pPr algn="just" rtl="0" fontAlgn="t">
                        <a:spcBef>
                          <a:spcPts val="0"/>
                        </a:spcBef>
                        <a:spcAft>
                          <a:spcPts val="0"/>
                        </a:spcAft>
                      </a:pPr>
                      <a:r>
                        <a:rPr lang="en-US" sz="1800" b="1" i="0" u="none" strike="noStrike" dirty="0">
                          <a:solidFill>
                            <a:schemeClr val="bg1"/>
                          </a:solidFill>
                          <a:effectLst/>
                          <a:latin typeface="Comic Sans MS" panose="030F0702030302020204" pitchFamily="66" charset="0"/>
                        </a:rPr>
                        <a:t>External</a:t>
                      </a:r>
                      <a:endParaRPr lang="en-US" sz="1800" dirty="0">
                        <a:solidFill>
                          <a:schemeClr val="bg1"/>
                        </a:solidFill>
                        <a:effectLst/>
                        <a:latin typeface="Comic Sans MS" panose="030F0702030302020204" pitchFamily="66" charset="0"/>
                      </a:endParaRPr>
                    </a:p>
                  </a:txBody>
                  <a:tcPr/>
                </a:tc>
                <a:tc>
                  <a:txBody>
                    <a:bodyPr/>
                    <a:lstStyle/>
                    <a:p>
                      <a:pPr algn="l" rtl="1"/>
                      <a:r>
                        <a:rPr lang="en-US" sz="1800" dirty="0">
                          <a:solidFill>
                            <a:schemeClr val="bg1"/>
                          </a:solidFill>
                          <a:latin typeface="Comic Sans MS" panose="030F0702030302020204" pitchFamily="66" charset="0"/>
                        </a:rPr>
                        <a:t>Name</a:t>
                      </a:r>
                      <a:endParaRPr lang="he-IL" sz="1800" dirty="0">
                        <a:solidFill>
                          <a:schemeClr val="bg1"/>
                        </a:solidFill>
                        <a:latin typeface="Comic Sans MS" panose="030F0702030302020204" pitchFamily="66" charset="0"/>
                      </a:endParaRPr>
                    </a:p>
                  </a:txBody>
                  <a:tcPr/>
                </a:tc>
                <a:extLst>
                  <a:ext uri="{0D108BD9-81ED-4DB2-BD59-A6C34878D82A}">
                    <a16:rowId xmlns:a16="http://schemas.microsoft.com/office/drawing/2014/main" val="577974818"/>
                  </a:ext>
                </a:extLst>
              </a:tr>
              <a:tr h="778995">
                <a:tc>
                  <a:txBody>
                    <a:bodyPr/>
                    <a:lstStyle/>
                    <a:p>
                      <a:pPr marL="0" marR="0" lvl="0" indent="0" algn="just" defTabSz="914400" rtl="0" eaLnBrk="1" fontAlgn="t" latinLnBrk="0" hangingPunct="1">
                        <a:lnSpc>
                          <a:spcPct val="100000"/>
                        </a:lnSpc>
                        <a:spcBef>
                          <a:spcPts val="0"/>
                        </a:spcBef>
                        <a:spcAft>
                          <a:spcPts val="0"/>
                        </a:spcAft>
                        <a:buClrTx/>
                        <a:buSzTx/>
                        <a:buFontTx/>
                        <a:buNone/>
                        <a:tabLst/>
                        <a:defRPr/>
                      </a:pPr>
                      <a:r>
                        <a:rPr lang="en-US" sz="1200" b="0" i="0" u="none" strike="noStrike" dirty="0">
                          <a:solidFill>
                            <a:srgbClr val="263238"/>
                          </a:solidFill>
                          <a:effectLst/>
                          <a:latin typeface="Comic Sans MS" panose="030F0702030302020204" pitchFamily="66" charset="0"/>
                        </a:rPr>
                        <a:t>Improve the current parking situation.</a:t>
                      </a:r>
                      <a:endParaRPr lang="en-US" sz="1200" dirty="0">
                        <a:effectLst/>
                        <a:latin typeface="Comic Sans MS" panose="030F0702030302020204" pitchFamily="66" charset="0"/>
                      </a:endParaRPr>
                    </a:p>
                    <a:p>
                      <a:pPr algn="just" rtl="0" fontAlgn="t">
                        <a:spcBef>
                          <a:spcPts val="0"/>
                        </a:spcBef>
                        <a:spcAft>
                          <a:spcPts val="0"/>
                        </a:spcAft>
                      </a:pPr>
                      <a:endParaRPr lang="en-US" sz="1200" dirty="0">
                        <a:effectLst/>
                        <a:latin typeface="Comic Sans MS" panose="030F0702030302020204" pitchFamily="66" charset="0"/>
                      </a:endParaRPr>
                    </a:p>
                  </a:txBody>
                  <a:tcPr marL="63500" marR="63500" marT="63500" marB="63500"/>
                </a:tc>
                <a:tc>
                  <a:txBody>
                    <a:bodyPr/>
                    <a:lstStyle/>
                    <a:p>
                      <a:pPr algn="just" rtl="0" fontAlgn="t">
                        <a:spcBef>
                          <a:spcPts val="0"/>
                        </a:spcBef>
                        <a:spcAft>
                          <a:spcPts val="0"/>
                        </a:spcAft>
                      </a:pPr>
                      <a:r>
                        <a:rPr lang="en-US" sz="1200" b="0" i="0" u="none" strike="noStrike" dirty="0">
                          <a:solidFill>
                            <a:srgbClr val="000000"/>
                          </a:solidFill>
                          <a:effectLst/>
                          <a:latin typeface="Comic Sans MS" panose="030F0702030302020204" pitchFamily="66" charset="0"/>
                        </a:rPr>
                        <a:t>External</a:t>
                      </a:r>
                      <a:endParaRPr lang="en-US" sz="1200" dirty="0">
                        <a:effectLst/>
                        <a:latin typeface="Comic Sans MS" panose="030F0702030302020204" pitchFamily="66" charset="0"/>
                      </a:endParaRPr>
                    </a:p>
                  </a:txBody>
                  <a:tcPr marL="63500" marR="63500" marT="63500" marB="63500"/>
                </a:tc>
                <a:tc>
                  <a:txBody>
                    <a:bodyPr/>
                    <a:lstStyle/>
                    <a:p>
                      <a:pPr algn="l"/>
                      <a:r>
                        <a:rPr lang="en-US" sz="1200" b="1" dirty="0">
                          <a:latin typeface="Comic Sans MS" panose="030F0702030302020204" pitchFamily="66" charset="0"/>
                        </a:rPr>
                        <a:t>Countries and </a:t>
                      </a:r>
                      <a:r>
                        <a:rPr lang="en-US" sz="1200" dirty="0"/>
                        <a:t>Municipality</a:t>
                      </a:r>
                      <a:endParaRPr lang="he-IL" sz="1200" b="1" dirty="0">
                        <a:latin typeface="Comic Sans MS" panose="030F0702030302020204" pitchFamily="66" charset="0"/>
                      </a:endParaRPr>
                    </a:p>
                    <a:p>
                      <a:pPr algn="l" rtl="0" fontAlgn="t">
                        <a:spcBef>
                          <a:spcPts val="0"/>
                        </a:spcBef>
                        <a:spcAft>
                          <a:spcPts val="0"/>
                        </a:spcAft>
                      </a:pPr>
                      <a:endParaRPr lang="en-US" sz="1200" dirty="0">
                        <a:effectLst/>
                        <a:latin typeface="Comic Sans MS" panose="030F0702030302020204" pitchFamily="66" charset="0"/>
                      </a:endParaRPr>
                    </a:p>
                  </a:txBody>
                  <a:tcPr marL="63500" marR="63500" marT="63500" marB="63500"/>
                </a:tc>
                <a:extLst>
                  <a:ext uri="{0D108BD9-81ED-4DB2-BD59-A6C34878D82A}">
                    <a16:rowId xmlns:a16="http://schemas.microsoft.com/office/drawing/2014/main" val="951324735"/>
                  </a:ext>
                </a:extLst>
              </a:tr>
              <a:tr h="1015503">
                <a:tc>
                  <a:txBody>
                    <a:bodyPr/>
                    <a:lstStyle/>
                    <a:p>
                      <a:pPr algn="just" rtl="0" fontAlgn="t">
                        <a:spcBef>
                          <a:spcPts val="0"/>
                        </a:spcBef>
                        <a:spcAft>
                          <a:spcPts val="0"/>
                        </a:spcAft>
                      </a:pPr>
                      <a:r>
                        <a:rPr lang="en-US" sz="1200" b="0" i="0" u="none" strike="noStrike" dirty="0">
                          <a:solidFill>
                            <a:srgbClr val="000000"/>
                          </a:solidFill>
                          <a:effectLst/>
                          <a:latin typeface="Comic Sans MS" panose="030F0702030302020204" pitchFamily="66" charset="0"/>
                        </a:rPr>
                        <a:t>All listings on the site should meet the site’s policies</a:t>
                      </a:r>
                      <a:endParaRPr lang="en-US" sz="1200" dirty="0">
                        <a:effectLst/>
                        <a:latin typeface="Comic Sans MS" panose="030F0702030302020204" pitchFamily="66" charset="0"/>
                      </a:endParaRPr>
                    </a:p>
                  </a:txBody>
                  <a:tcPr marL="63500" marR="63500" marT="63500" marB="63500"/>
                </a:tc>
                <a:tc>
                  <a:txBody>
                    <a:bodyPr/>
                    <a:lstStyle/>
                    <a:p>
                      <a:pPr algn="just" rtl="0" fontAlgn="t">
                        <a:spcBef>
                          <a:spcPts val="0"/>
                        </a:spcBef>
                        <a:spcAft>
                          <a:spcPts val="0"/>
                        </a:spcAft>
                      </a:pPr>
                      <a:r>
                        <a:rPr lang="en-US" sz="1200" b="0" i="0" u="none" strike="noStrike" dirty="0">
                          <a:solidFill>
                            <a:srgbClr val="000000"/>
                          </a:solidFill>
                          <a:effectLst/>
                          <a:latin typeface="Comic Sans MS" panose="030F0702030302020204" pitchFamily="66" charset="0"/>
                        </a:rPr>
                        <a:t>Internal</a:t>
                      </a:r>
                      <a:endParaRPr lang="pt-BR" sz="1200" dirty="0">
                        <a:effectLst/>
                        <a:latin typeface="Comic Sans MS" panose="030F0702030302020204" pitchFamily="66" charset="0"/>
                      </a:endParaRPr>
                    </a:p>
                  </a:txBody>
                  <a:tcPr marL="63500" marR="63500" marT="63500" marB="63500"/>
                </a:tc>
                <a:tc>
                  <a:txBody>
                    <a:bodyPr/>
                    <a:lstStyle/>
                    <a:p>
                      <a:pPr algn="just" rtl="0" fontAlgn="t">
                        <a:spcBef>
                          <a:spcPts val="0"/>
                        </a:spcBef>
                        <a:spcAft>
                          <a:spcPts val="0"/>
                        </a:spcAft>
                      </a:pPr>
                      <a:r>
                        <a:rPr lang="en-US" sz="1200" b="0" i="0" u="none" strike="noStrike" dirty="0">
                          <a:solidFill>
                            <a:srgbClr val="000000"/>
                          </a:solidFill>
                          <a:effectLst/>
                          <a:latin typeface="Comic Sans MS" panose="030F0702030302020204" pitchFamily="66" charset="0"/>
                        </a:rPr>
                        <a:t>System engineers / programmers</a:t>
                      </a:r>
                      <a:endParaRPr lang="en-US" sz="1200" dirty="0">
                        <a:effectLst/>
                        <a:latin typeface="Comic Sans MS" panose="030F0702030302020204" pitchFamily="66" charset="0"/>
                      </a:endParaRPr>
                    </a:p>
                  </a:txBody>
                  <a:tcPr marL="63500" marR="63500" marT="63500" marB="63500"/>
                </a:tc>
                <a:extLst>
                  <a:ext uri="{0D108BD9-81ED-4DB2-BD59-A6C34878D82A}">
                    <a16:rowId xmlns:a16="http://schemas.microsoft.com/office/drawing/2014/main" val="584556512"/>
                  </a:ext>
                </a:extLst>
              </a:tr>
              <a:tr h="1411562">
                <a:tc>
                  <a:txBody>
                    <a:bodyPr/>
                    <a:lstStyle/>
                    <a:p>
                      <a:pPr algn="just" rtl="0" fontAlgn="t">
                        <a:spcBef>
                          <a:spcPts val="0"/>
                        </a:spcBef>
                        <a:spcAft>
                          <a:spcPts val="0"/>
                        </a:spcAft>
                      </a:pPr>
                      <a:r>
                        <a:rPr lang="en-US" sz="1200" b="0" i="0" u="none" strike="noStrike" dirty="0">
                          <a:solidFill>
                            <a:srgbClr val="000000"/>
                          </a:solidFill>
                          <a:effectLst/>
                          <a:latin typeface="Comic Sans MS" panose="030F0702030302020204" pitchFamily="66" charset="0"/>
                        </a:rPr>
                        <a:t>Get a platform that can help them find a parking next to their location.</a:t>
                      </a:r>
                      <a:endParaRPr lang="en-US" sz="1200" dirty="0">
                        <a:effectLst/>
                        <a:latin typeface="Comic Sans MS" panose="030F0702030302020204" pitchFamily="66" charset="0"/>
                      </a:endParaRPr>
                    </a:p>
                  </a:txBody>
                  <a:tcPr marL="63500" marR="63500" marT="63500" marB="63500"/>
                </a:tc>
                <a:tc>
                  <a:txBody>
                    <a:bodyPr/>
                    <a:lstStyle/>
                    <a:p>
                      <a:pPr algn="just" rtl="0" fontAlgn="t">
                        <a:spcBef>
                          <a:spcPts val="0"/>
                        </a:spcBef>
                        <a:spcAft>
                          <a:spcPts val="0"/>
                        </a:spcAft>
                      </a:pPr>
                      <a:r>
                        <a:rPr lang="en-US" sz="1200" b="0" i="0" u="none" strike="noStrike" dirty="0">
                          <a:solidFill>
                            <a:srgbClr val="000000"/>
                          </a:solidFill>
                          <a:effectLst/>
                          <a:latin typeface="Comic Sans MS" panose="030F0702030302020204" pitchFamily="66" charset="0"/>
                        </a:rPr>
                        <a:t>External</a:t>
                      </a:r>
                      <a:endParaRPr lang="en-US" sz="1200" dirty="0">
                        <a:effectLst/>
                        <a:latin typeface="Comic Sans MS" panose="030F0702030302020204" pitchFamily="66" charset="0"/>
                      </a:endParaRPr>
                    </a:p>
                  </a:txBody>
                  <a:tcPr marL="63500" marR="63500" marT="63500" marB="63500"/>
                </a:tc>
                <a:tc>
                  <a:txBody>
                    <a:bodyPr/>
                    <a:lstStyle/>
                    <a:p>
                      <a:pPr algn="just" rtl="0" fontAlgn="t">
                        <a:spcBef>
                          <a:spcPts val="0"/>
                        </a:spcBef>
                        <a:spcAft>
                          <a:spcPts val="0"/>
                        </a:spcAft>
                      </a:pPr>
                      <a:r>
                        <a:rPr lang="en-US" sz="1200" b="0" i="0" u="none" strike="noStrike" dirty="0">
                          <a:solidFill>
                            <a:srgbClr val="000000"/>
                          </a:solidFill>
                          <a:effectLst/>
                          <a:latin typeface="Comic Sans MS" panose="030F0702030302020204" pitchFamily="66" charset="0"/>
                        </a:rPr>
                        <a:t>Users (drivers)</a:t>
                      </a:r>
                      <a:endParaRPr lang="en-US" sz="1200" dirty="0">
                        <a:effectLst/>
                        <a:latin typeface="Comic Sans MS" panose="030F0702030302020204" pitchFamily="66" charset="0"/>
                      </a:endParaRPr>
                    </a:p>
                  </a:txBody>
                  <a:tcPr marL="63500" marR="63500" marT="63500" marB="63500"/>
                </a:tc>
                <a:extLst>
                  <a:ext uri="{0D108BD9-81ED-4DB2-BD59-A6C34878D82A}">
                    <a16:rowId xmlns:a16="http://schemas.microsoft.com/office/drawing/2014/main" val="1345670889"/>
                  </a:ext>
                </a:extLst>
              </a:tr>
              <a:tr h="778995">
                <a:tc>
                  <a:txBody>
                    <a:bodyPr/>
                    <a:lstStyle/>
                    <a:p>
                      <a:pPr marL="0" marR="0" lvl="0" indent="0" algn="just" defTabSz="914400" rtl="0" eaLnBrk="1" fontAlgn="t"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omic Sans MS" panose="030F0702030302020204" pitchFamily="66" charset="0"/>
                        </a:rPr>
                        <a:t>Want to get the biggest share of the market.</a:t>
                      </a:r>
                      <a:endParaRPr lang="en-US" sz="1200" dirty="0">
                        <a:effectLst/>
                        <a:latin typeface="Comic Sans MS" panose="030F0702030302020204" pitchFamily="66" charset="0"/>
                      </a:endParaRPr>
                    </a:p>
                    <a:p>
                      <a:pPr algn="just" rtl="0" fontAlgn="t">
                        <a:spcBef>
                          <a:spcPts val="0"/>
                        </a:spcBef>
                        <a:spcAft>
                          <a:spcPts val="0"/>
                        </a:spcAft>
                      </a:pPr>
                      <a:endParaRPr lang="en-US" sz="1200" dirty="0">
                        <a:effectLst/>
                        <a:latin typeface="Comic Sans MS" panose="030F0702030302020204" pitchFamily="66" charset="0"/>
                      </a:endParaRPr>
                    </a:p>
                  </a:txBody>
                  <a:tcPr marL="63500" marR="63500" marT="63500" marB="63500"/>
                </a:tc>
                <a:tc>
                  <a:txBody>
                    <a:bodyPr/>
                    <a:lstStyle/>
                    <a:p>
                      <a:pPr marL="0" marR="0" lvl="0" indent="0" algn="just" defTabSz="914400" rtl="0" eaLnBrk="1" fontAlgn="t"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omic Sans MS" panose="030F0702030302020204" pitchFamily="66" charset="0"/>
                        </a:rPr>
                        <a:t>External</a:t>
                      </a:r>
                      <a:endParaRPr lang="en-US" sz="1200" dirty="0">
                        <a:effectLst/>
                        <a:latin typeface="Comic Sans MS" panose="030F0702030302020204" pitchFamily="66" charset="0"/>
                      </a:endParaRPr>
                    </a:p>
                    <a:p>
                      <a:pPr algn="just" rtl="0" fontAlgn="t">
                        <a:spcBef>
                          <a:spcPts val="0"/>
                        </a:spcBef>
                        <a:spcAft>
                          <a:spcPts val="0"/>
                        </a:spcAft>
                      </a:pPr>
                      <a:endParaRPr lang="en-US" sz="1200" dirty="0">
                        <a:effectLst/>
                        <a:latin typeface="Comic Sans MS" panose="030F0702030302020204" pitchFamily="66" charset="0"/>
                      </a:endParaRPr>
                    </a:p>
                  </a:txBody>
                  <a:tcPr marL="63500" marR="63500" marT="63500" marB="63500"/>
                </a:tc>
                <a:tc>
                  <a:txBody>
                    <a:bodyPr/>
                    <a:lstStyle/>
                    <a:p>
                      <a:pPr algn="just" rtl="0" fontAlgn="t">
                        <a:spcBef>
                          <a:spcPts val="0"/>
                        </a:spcBef>
                        <a:spcAft>
                          <a:spcPts val="0"/>
                        </a:spcAft>
                      </a:pPr>
                      <a:r>
                        <a:rPr lang="en-US" sz="1200" b="0" i="0" u="none" strike="noStrike" dirty="0">
                          <a:solidFill>
                            <a:srgbClr val="000000"/>
                          </a:solidFill>
                          <a:effectLst/>
                          <a:latin typeface="Comic Sans MS" panose="030F0702030302020204" pitchFamily="66" charset="0"/>
                        </a:rPr>
                        <a:t>Competitors</a:t>
                      </a:r>
                      <a:endParaRPr lang="en-US" sz="1200" dirty="0">
                        <a:effectLst/>
                        <a:latin typeface="Comic Sans MS" panose="030F0702030302020204" pitchFamily="66" charset="0"/>
                      </a:endParaRPr>
                    </a:p>
                  </a:txBody>
                  <a:tcPr marL="63500" marR="63500" marT="63500" marB="63500"/>
                </a:tc>
                <a:extLst>
                  <a:ext uri="{0D108BD9-81ED-4DB2-BD59-A6C34878D82A}">
                    <a16:rowId xmlns:a16="http://schemas.microsoft.com/office/drawing/2014/main" val="47645118"/>
                  </a:ext>
                </a:extLst>
              </a:tr>
            </a:tbl>
          </a:graphicData>
        </a:graphic>
      </p:graphicFrame>
      <p:sp>
        <p:nvSpPr>
          <p:cNvPr id="4" name="Rectangle 1">
            <a:extLst>
              <a:ext uri="{FF2B5EF4-FFF2-40B4-BE49-F238E27FC236}">
                <a16:creationId xmlns:a16="http://schemas.microsoft.com/office/drawing/2014/main" id="{6141E66A-8706-4C30-BD0A-E1C4E20D42EF}"/>
              </a:ext>
            </a:extLst>
          </p:cNvPr>
          <p:cNvSpPr>
            <a:spLocks noChangeArrowheads="1"/>
          </p:cNvSpPr>
          <p:nvPr/>
        </p:nvSpPr>
        <p:spPr bwMode="auto">
          <a:xfrm>
            <a:off x="-1648278" y="325691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he-IL"/>
          </a:p>
        </p:txBody>
      </p:sp>
      <p:pic>
        <p:nvPicPr>
          <p:cNvPr id="8195" name="Picture 3" descr="ניהול פרויקטים - ניהול בעלי הענין - פרק שישי - שעיה כליף Shaya Kalif">
            <a:extLst>
              <a:ext uri="{FF2B5EF4-FFF2-40B4-BE49-F238E27FC236}">
                <a16:creationId xmlns:a16="http://schemas.microsoft.com/office/drawing/2014/main" id="{2303EB5F-4DE6-4303-8A20-F60BDDED0D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017" y="3257096"/>
            <a:ext cx="3796821" cy="21785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96831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86648D-901F-431C-8FFE-6455ADDAC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72" y="0"/>
            <a:ext cx="12188656" cy="6858000"/>
          </a:xfrm>
          <a:prstGeom prst="rect">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algn="ctr" defTabSz="914400"/>
            <a:endParaRPr lang="en-US" sz="2000" kern="0">
              <a:solidFill>
                <a:prstClr val="white"/>
              </a:solidFill>
              <a:latin typeface="Rockwell Extra Bold" pitchFamily="18" charset="0"/>
            </a:endParaRPr>
          </a:p>
        </p:txBody>
      </p:sp>
      <p:sp>
        <p:nvSpPr>
          <p:cNvPr id="10" name="Oval 9">
            <a:extLst>
              <a:ext uri="{FF2B5EF4-FFF2-40B4-BE49-F238E27FC236}">
                <a16:creationId xmlns:a16="http://schemas.microsoft.com/office/drawing/2014/main" id="{328E7ECE-D1D9-4A45-83E3-B3AAC21AF5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a:extLst>
              <a:ext uri="{FF2B5EF4-FFF2-40B4-BE49-F238E27FC236}">
                <a16:creationId xmlns:a16="http://schemas.microsoft.com/office/drawing/2014/main" id="{F2299C5D-8E7A-4F30-B5A0-E61C1AF51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7" name="תיבת טקסט 6">
            <a:extLst>
              <a:ext uri="{FF2B5EF4-FFF2-40B4-BE49-F238E27FC236}">
                <a16:creationId xmlns:a16="http://schemas.microsoft.com/office/drawing/2014/main" id="{5EC3957F-50C8-4214-AE5D-A429687124E1}"/>
              </a:ext>
            </a:extLst>
          </p:cNvPr>
          <p:cNvSpPr txBox="1"/>
          <p:nvPr/>
        </p:nvSpPr>
        <p:spPr>
          <a:xfrm>
            <a:off x="3184903" y="2732034"/>
            <a:ext cx="5372100" cy="1446550"/>
          </a:xfrm>
          <a:prstGeom prst="rect">
            <a:avLst/>
          </a:prstGeom>
          <a:noFill/>
        </p:spPr>
        <p:txBody>
          <a:bodyPr wrap="square" rtlCol="1">
            <a:spAutoFit/>
          </a:bodyPr>
          <a:lstStyle/>
          <a:p>
            <a:pPr algn="ctr"/>
            <a:r>
              <a:rPr lang="en-US" sz="8800" dirty="0">
                <a:latin typeface="Comic Sans MS" panose="030F0702030302020204" pitchFamily="66" charset="0"/>
              </a:rPr>
              <a:t>Actors</a:t>
            </a:r>
            <a:endParaRPr lang="he-IL" sz="8800" dirty="0">
              <a:latin typeface="Comic Sans MS" panose="030F0702030302020204" pitchFamily="66" charset="0"/>
            </a:endParaRPr>
          </a:p>
        </p:txBody>
      </p:sp>
      <p:pic>
        <p:nvPicPr>
          <p:cNvPr id="9" name="תמונה 8">
            <a:extLst>
              <a:ext uri="{FF2B5EF4-FFF2-40B4-BE49-F238E27FC236}">
                <a16:creationId xmlns:a16="http://schemas.microsoft.com/office/drawing/2014/main" id="{A3F1FF98-A6D4-4E67-9FC4-89B9464A66A5}"/>
              </a:ext>
            </a:extLst>
          </p:cNvPr>
          <p:cNvPicPr>
            <a:picLocks noChangeAspect="1"/>
          </p:cNvPicPr>
          <p:nvPr/>
        </p:nvPicPr>
        <p:blipFill rotWithShape="1">
          <a:blip r:embed="rId5"/>
          <a:srcRect t="15432"/>
          <a:stretch/>
        </p:blipFill>
        <p:spPr>
          <a:xfrm>
            <a:off x="9069331" y="1418411"/>
            <a:ext cx="2937814" cy="15746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תיבת טקסט 10">
            <a:extLst>
              <a:ext uri="{FF2B5EF4-FFF2-40B4-BE49-F238E27FC236}">
                <a16:creationId xmlns:a16="http://schemas.microsoft.com/office/drawing/2014/main" id="{02084F95-D95F-4954-A823-87E9BC3275CF}"/>
              </a:ext>
            </a:extLst>
          </p:cNvPr>
          <p:cNvSpPr txBox="1"/>
          <p:nvPr/>
        </p:nvSpPr>
        <p:spPr>
          <a:xfrm>
            <a:off x="9950802" y="3055709"/>
            <a:ext cx="1207426" cy="369332"/>
          </a:xfrm>
          <a:prstGeom prst="rect">
            <a:avLst/>
          </a:prstGeom>
          <a:noFill/>
        </p:spPr>
        <p:txBody>
          <a:bodyPr wrap="square" rtlCol="1">
            <a:spAutoFit/>
          </a:bodyPr>
          <a:lstStyle/>
          <a:p>
            <a:pPr algn="ctr"/>
            <a:r>
              <a:rPr lang="en-US" b="1" dirty="0">
                <a:latin typeface="Comic Sans MS" panose="030F0702030302020204" pitchFamily="66" charset="0"/>
              </a:rPr>
              <a:t>User</a:t>
            </a:r>
          </a:p>
        </p:txBody>
      </p:sp>
      <p:pic>
        <p:nvPicPr>
          <p:cNvPr id="13" name="תמונה 12">
            <a:extLst>
              <a:ext uri="{FF2B5EF4-FFF2-40B4-BE49-F238E27FC236}">
                <a16:creationId xmlns:a16="http://schemas.microsoft.com/office/drawing/2014/main" id="{1821C46F-15E0-4E15-9EA2-A5E963ADC424}"/>
              </a:ext>
            </a:extLst>
          </p:cNvPr>
          <p:cNvPicPr>
            <a:picLocks noChangeAspect="1"/>
          </p:cNvPicPr>
          <p:nvPr/>
        </p:nvPicPr>
        <p:blipFill>
          <a:blip r:embed="rId6"/>
          <a:stretch>
            <a:fillRect/>
          </a:stretch>
        </p:blipFill>
        <p:spPr>
          <a:xfrm>
            <a:off x="1319567" y="211197"/>
            <a:ext cx="1205940" cy="18637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תיבת טקסט 13">
            <a:extLst>
              <a:ext uri="{FF2B5EF4-FFF2-40B4-BE49-F238E27FC236}">
                <a16:creationId xmlns:a16="http://schemas.microsoft.com/office/drawing/2014/main" id="{F6301A8F-471C-4850-979F-6636B4F0CE98}"/>
              </a:ext>
            </a:extLst>
          </p:cNvPr>
          <p:cNvSpPr txBox="1"/>
          <p:nvPr/>
        </p:nvSpPr>
        <p:spPr>
          <a:xfrm>
            <a:off x="871001" y="2021070"/>
            <a:ext cx="2082800" cy="369332"/>
          </a:xfrm>
          <a:prstGeom prst="rect">
            <a:avLst/>
          </a:prstGeom>
          <a:noFill/>
        </p:spPr>
        <p:txBody>
          <a:bodyPr wrap="square" rtlCol="1">
            <a:spAutoFit/>
          </a:bodyPr>
          <a:lstStyle/>
          <a:p>
            <a:pPr algn="ctr"/>
            <a:r>
              <a:rPr lang="en-US" b="1" dirty="0">
                <a:latin typeface="Comic Sans MS" panose="030F0702030302020204" pitchFamily="66" charset="0"/>
              </a:rPr>
              <a:t>Server</a:t>
            </a:r>
          </a:p>
        </p:txBody>
      </p:sp>
      <p:sp>
        <p:nvSpPr>
          <p:cNvPr id="4" name="אליפסה 3">
            <a:hlinkClick r:id="rId7" action="ppaction://hlinksldjump"/>
            <a:extLst>
              <a:ext uri="{FF2B5EF4-FFF2-40B4-BE49-F238E27FC236}">
                <a16:creationId xmlns:a16="http://schemas.microsoft.com/office/drawing/2014/main" id="{ECB3F0BA-4C46-47A1-9315-E0B812A1123A}"/>
              </a:ext>
            </a:extLst>
          </p:cNvPr>
          <p:cNvSpPr/>
          <p:nvPr/>
        </p:nvSpPr>
        <p:spPr>
          <a:xfrm>
            <a:off x="3173762" y="2729969"/>
            <a:ext cx="5433262" cy="157465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pic>
        <p:nvPicPr>
          <p:cNvPr id="22" name="תמונה 21">
            <a:extLst>
              <a:ext uri="{FF2B5EF4-FFF2-40B4-BE49-F238E27FC236}">
                <a16:creationId xmlns:a16="http://schemas.microsoft.com/office/drawing/2014/main" id="{C8563D0D-C7FB-4E76-9828-4726D3912114}"/>
              </a:ext>
            </a:extLst>
          </p:cNvPr>
          <p:cNvPicPr>
            <a:picLocks noChangeAspect="1"/>
          </p:cNvPicPr>
          <p:nvPr/>
        </p:nvPicPr>
        <p:blipFill>
          <a:blip r:embed="rId8"/>
          <a:stretch>
            <a:fillRect/>
          </a:stretch>
        </p:blipFill>
        <p:spPr>
          <a:xfrm>
            <a:off x="4558670" y="5001421"/>
            <a:ext cx="2286058" cy="14112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4" name="תיבת טקסט 23">
            <a:extLst>
              <a:ext uri="{FF2B5EF4-FFF2-40B4-BE49-F238E27FC236}">
                <a16:creationId xmlns:a16="http://schemas.microsoft.com/office/drawing/2014/main" id="{0B7B4DFA-3BBF-40F6-9B86-0DA217FD9D10}"/>
              </a:ext>
            </a:extLst>
          </p:cNvPr>
          <p:cNvSpPr txBox="1"/>
          <p:nvPr/>
        </p:nvSpPr>
        <p:spPr>
          <a:xfrm>
            <a:off x="4388842" y="294384"/>
            <a:ext cx="6096000" cy="369332"/>
          </a:xfrm>
          <a:prstGeom prst="rect">
            <a:avLst/>
          </a:prstGeom>
          <a:noFill/>
        </p:spPr>
        <p:txBody>
          <a:bodyPr wrap="square">
            <a:spAutoFit/>
          </a:bodyPr>
          <a:lstStyle/>
          <a:p>
            <a:r>
              <a:rPr lang="en-US" sz="1800" b="1" i="0" u="none" strike="noStrike" dirty="0">
                <a:effectLst/>
                <a:latin typeface="Comic Sans MS" panose="030F0702030302020204" pitchFamily="66" charset="0"/>
              </a:rPr>
              <a:t>General educational institution</a:t>
            </a:r>
            <a:endParaRPr lang="he-IL" b="1" dirty="0">
              <a:latin typeface="Comic Sans MS" panose="030F0702030302020204" pitchFamily="66" charset="0"/>
            </a:endParaRPr>
          </a:p>
        </p:txBody>
      </p:sp>
      <p:cxnSp>
        <p:nvCxnSpPr>
          <p:cNvPr id="28" name="מחבר: מעוקל 27">
            <a:extLst>
              <a:ext uri="{FF2B5EF4-FFF2-40B4-BE49-F238E27FC236}">
                <a16:creationId xmlns:a16="http://schemas.microsoft.com/office/drawing/2014/main" id="{B27F6FC1-5D71-4975-B2F5-947EEDC4F45A}"/>
              </a:ext>
            </a:extLst>
          </p:cNvPr>
          <p:cNvCxnSpPr>
            <a:cxnSpLocks/>
            <a:stCxn id="4" idx="1"/>
            <a:endCxn id="13" idx="3"/>
          </p:cNvCxnSpPr>
          <p:nvPr/>
        </p:nvCxnSpPr>
        <p:spPr>
          <a:xfrm rot="16200000" flipV="1">
            <a:off x="2338721" y="1329847"/>
            <a:ext cx="1817511" cy="1443938"/>
          </a:xfrm>
          <a:prstGeom prst="curved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מחבר: מעוקל 33">
            <a:extLst>
              <a:ext uri="{FF2B5EF4-FFF2-40B4-BE49-F238E27FC236}">
                <a16:creationId xmlns:a16="http://schemas.microsoft.com/office/drawing/2014/main" id="{98BEB097-B9DE-4A7F-B01B-CC93B128BD48}"/>
              </a:ext>
            </a:extLst>
          </p:cNvPr>
          <p:cNvCxnSpPr>
            <a:cxnSpLocks/>
            <a:stCxn id="4" idx="7"/>
            <a:endCxn id="9" idx="1"/>
          </p:cNvCxnSpPr>
          <p:nvPr/>
        </p:nvCxnSpPr>
        <p:spPr>
          <a:xfrm rot="5400000" flipH="1" flipV="1">
            <a:off x="8062919" y="1954159"/>
            <a:ext cx="754835" cy="1257990"/>
          </a:xfrm>
          <a:prstGeom prst="curved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מחבר: מעוקל 35">
            <a:extLst>
              <a:ext uri="{FF2B5EF4-FFF2-40B4-BE49-F238E27FC236}">
                <a16:creationId xmlns:a16="http://schemas.microsoft.com/office/drawing/2014/main" id="{560C7A2F-C2C2-48F6-8ACF-62B5857260CF}"/>
              </a:ext>
            </a:extLst>
          </p:cNvPr>
          <p:cNvCxnSpPr>
            <a:cxnSpLocks/>
          </p:cNvCxnSpPr>
          <p:nvPr/>
        </p:nvCxnSpPr>
        <p:spPr>
          <a:xfrm rot="5400000" flipH="1" flipV="1">
            <a:off x="5493632" y="4470761"/>
            <a:ext cx="626844" cy="383376"/>
          </a:xfrm>
          <a:prstGeom prst="curved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E8EB46C-7908-474B-9080-6CAD6146FBE7}"/>
              </a:ext>
            </a:extLst>
          </p:cNvPr>
          <p:cNvSpPr txBox="1"/>
          <p:nvPr/>
        </p:nvSpPr>
        <p:spPr>
          <a:xfrm>
            <a:off x="6998208" y="5437632"/>
            <a:ext cx="1291696" cy="369332"/>
          </a:xfrm>
          <a:prstGeom prst="rect">
            <a:avLst/>
          </a:prstGeom>
          <a:noFill/>
        </p:spPr>
        <p:txBody>
          <a:bodyPr wrap="square" rtlCol="0">
            <a:spAutoFit/>
          </a:bodyPr>
          <a:lstStyle/>
          <a:p>
            <a:r>
              <a:rPr lang="en-US" b="1" dirty="0">
                <a:latin typeface="Comic Sans MS" panose="030F0702030302020204" pitchFamily="66" charset="0"/>
              </a:rPr>
              <a:t>Tabula</a:t>
            </a:r>
            <a:endParaRPr lang="en-US" dirty="0"/>
          </a:p>
        </p:txBody>
      </p:sp>
    </p:spTree>
    <p:extLst>
      <p:ext uri="{BB962C8B-B14F-4D97-AF65-F5344CB8AC3E}">
        <p14:creationId xmlns:p14="http://schemas.microsoft.com/office/powerpoint/2010/main" val="35213718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ppt_x"/>
                                          </p:val>
                                        </p:tav>
                                        <p:tav tm="100000">
                                          <p:val>
                                            <p:strVal val="#ppt_x"/>
                                          </p:val>
                                        </p:tav>
                                      </p:tavLst>
                                    </p:anim>
                                    <p:anim calcmode="lin" valueType="num">
                                      <p:cBhvr additive="base">
                                        <p:cTn id="32" dur="500" fill="hold"/>
                                        <p:tgtEl>
                                          <p:spTgt spid="28"/>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500" fill="hold"/>
                                        <p:tgtEl>
                                          <p:spTgt spid="34"/>
                                        </p:tgtEl>
                                        <p:attrNameLst>
                                          <p:attrName>ppt_x</p:attrName>
                                        </p:attrNameLst>
                                      </p:cBhvr>
                                      <p:tavLst>
                                        <p:tav tm="0">
                                          <p:val>
                                            <p:strVal val="#ppt_x"/>
                                          </p:val>
                                        </p:tav>
                                        <p:tav tm="100000">
                                          <p:val>
                                            <p:strVal val="#ppt_x"/>
                                          </p:val>
                                        </p:tav>
                                      </p:tavLst>
                                    </p:anim>
                                    <p:anim calcmode="lin" valueType="num">
                                      <p:cBhvr additive="base">
                                        <p:cTn id="36" dur="500" fill="hold"/>
                                        <p:tgtEl>
                                          <p:spTgt spid="34"/>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cBhvr additive="base">
                                        <p:cTn id="39" dur="500" fill="hold"/>
                                        <p:tgtEl>
                                          <p:spTgt spid="36"/>
                                        </p:tgtEl>
                                        <p:attrNameLst>
                                          <p:attrName>ppt_x</p:attrName>
                                        </p:attrNameLst>
                                      </p:cBhvr>
                                      <p:tavLst>
                                        <p:tav tm="0">
                                          <p:val>
                                            <p:strVal val="#ppt_x"/>
                                          </p:val>
                                        </p:tav>
                                        <p:tav tm="100000">
                                          <p:val>
                                            <p:strVal val="#ppt_x"/>
                                          </p:val>
                                        </p:tav>
                                      </p:tavLst>
                                    </p:anim>
                                    <p:anim calcmode="lin" valueType="num">
                                      <p:cBhvr additive="base">
                                        <p:cTn id="4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C4C5769-E723-4A1E-B4F6-F6BB27AE7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12188656" cy="6857999"/>
          </a:xfrm>
          <a:prstGeom prst="rect">
            <a:avLst/>
          </a:prstGeom>
          <a:blipFill dpi="0" rotWithShape="1">
            <a:blip r:embed="rId2">
              <a:alphaModFix amt="4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ookman Old Style" panose="02050604050505020204"/>
              <a:ea typeface="+mn-ea"/>
              <a:cs typeface="+mn-cs"/>
            </a:endParaRPr>
          </a:p>
        </p:txBody>
      </p:sp>
      <p:sp>
        <p:nvSpPr>
          <p:cNvPr id="10" name="Rectangle 9">
            <a:extLst>
              <a:ext uri="{FF2B5EF4-FFF2-40B4-BE49-F238E27FC236}">
                <a16:creationId xmlns:a16="http://schemas.microsoft.com/office/drawing/2014/main" id="{E878380D-0E99-4278-9939-702074B8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464816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ookman Old Style" panose="02050604050505020204"/>
              <a:ea typeface="+mn-ea"/>
              <a:cs typeface="+mn-cs"/>
            </a:endParaRPr>
          </a:p>
        </p:txBody>
      </p:sp>
      <p:sp>
        <p:nvSpPr>
          <p:cNvPr id="2" name="כותרת 1">
            <a:extLst>
              <a:ext uri="{FF2B5EF4-FFF2-40B4-BE49-F238E27FC236}">
                <a16:creationId xmlns:a16="http://schemas.microsoft.com/office/drawing/2014/main" id="{46368FAD-1593-4961-A835-B6F223F2EDB8}"/>
              </a:ext>
            </a:extLst>
          </p:cNvPr>
          <p:cNvSpPr>
            <a:spLocks noGrp="1"/>
          </p:cNvSpPr>
          <p:nvPr>
            <p:ph type="title"/>
          </p:nvPr>
        </p:nvSpPr>
        <p:spPr>
          <a:xfrm>
            <a:off x="-115526" y="-135468"/>
            <a:ext cx="4885908" cy="5571067"/>
          </a:xfrm>
        </p:spPr>
        <p:txBody>
          <a:bodyPr>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0" b="1" i="0" dirty="0">
                <a:solidFill>
                  <a:schemeClr val="bg1"/>
                </a:solidFill>
                <a:effectLst/>
                <a:latin typeface="Comic Sans MS" panose="030F0702030302020204" pitchFamily="66" charset="0"/>
              </a:rPr>
              <a:t>Actors</a:t>
            </a:r>
            <a:endParaRPr kumimoji="0" lang="he-IL" sz="38300" b="0" i="0" strike="noStrike" kern="1200" cap="none" spc="0" normalizeH="0" baseline="0" noProof="0" dirty="0">
              <a:ln>
                <a:noFill/>
              </a:ln>
              <a:solidFill>
                <a:schemeClr val="bg1"/>
              </a:solidFill>
              <a:effectLst/>
              <a:uLnTx/>
              <a:uFillTx/>
              <a:latin typeface="Comic Sans MS" panose="030F0702030302020204" pitchFamily="66" charset="0"/>
              <a:cs typeface="Times New Roman" panose="02020603050405020304" pitchFamily="18" charset="0"/>
            </a:endParaRPr>
          </a:p>
        </p:txBody>
      </p:sp>
      <p:sp>
        <p:nvSpPr>
          <p:cNvPr id="12" name="Oval 11">
            <a:extLst>
              <a:ext uri="{FF2B5EF4-FFF2-40B4-BE49-F238E27FC236}">
                <a16:creationId xmlns:a16="http://schemas.microsoft.com/office/drawing/2014/main" id="{75A92D53-A461-451B-87E6-8746F6FC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F003ABC2-0D2A-42E5-9778-D9E8DBB54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aphicFrame>
        <p:nvGraphicFramePr>
          <p:cNvPr id="6" name="טבלה 6">
            <a:extLst>
              <a:ext uri="{FF2B5EF4-FFF2-40B4-BE49-F238E27FC236}">
                <a16:creationId xmlns:a16="http://schemas.microsoft.com/office/drawing/2014/main" id="{D07D03A5-6E9D-4BBF-8E17-AF5A00A97F6E}"/>
              </a:ext>
            </a:extLst>
          </p:cNvPr>
          <p:cNvGraphicFramePr>
            <a:graphicFrameLocks noGrp="1"/>
          </p:cNvGraphicFramePr>
          <p:nvPr>
            <p:extLst>
              <p:ext uri="{D42A27DB-BD31-4B8C-83A1-F6EECF244321}">
                <p14:modId xmlns:p14="http://schemas.microsoft.com/office/powerpoint/2010/main" val="4222317785"/>
              </p:ext>
            </p:extLst>
          </p:nvPr>
        </p:nvGraphicFramePr>
        <p:xfrm>
          <a:off x="4748610" y="1114631"/>
          <a:ext cx="7367418" cy="2951480"/>
        </p:xfrm>
        <a:graphic>
          <a:graphicData uri="http://schemas.openxmlformats.org/drawingml/2006/table">
            <a:tbl>
              <a:tblPr rtl="1" firstRow="1" bandRow="1">
                <a:tableStyleId>{5C22544A-7EE6-4342-B048-85BDC9FD1C3A}</a:tableStyleId>
              </a:tblPr>
              <a:tblGrid>
                <a:gridCol w="2286228">
                  <a:extLst>
                    <a:ext uri="{9D8B030D-6E8A-4147-A177-3AD203B41FA5}">
                      <a16:colId xmlns:a16="http://schemas.microsoft.com/office/drawing/2014/main" val="2825602940"/>
                    </a:ext>
                  </a:extLst>
                </a:gridCol>
                <a:gridCol w="2220686">
                  <a:extLst>
                    <a:ext uri="{9D8B030D-6E8A-4147-A177-3AD203B41FA5}">
                      <a16:colId xmlns:a16="http://schemas.microsoft.com/office/drawing/2014/main" val="2409569173"/>
                    </a:ext>
                  </a:extLst>
                </a:gridCol>
                <a:gridCol w="1295400">
                  <a:extLst>
                    <a:ext uri="{9D8B030D-6E8A-4147-A177-3AD203B41FA5}">
                      <a16:colId xmlns:a16="http://schemas.microsoft.com/office/drawing/2014/main" val="2243543508"/>
                    </a:ext>
                  </a:extLst>
                </a:gridCol>
                <a:gridCol w="1565104">
                  <a:extLst>
                    <a:ext uri="{9D8B030D-6E8A-4147-A177-3AD203B41FA5}">
                      <a16:colId xmlns:a16="http://schemas.microsoft.com/office/drawing/2014/main" val="708000559"/>
                    </a:ext>
                  </a:extLst>
                </a:gridCol>
              </a:tblGrid>
              <a:tr h="570567">
                <a:tc>
                  <a:txBody>
                    <a:bodyPr/>
                    <a:lstStyle/>
                    <a:p>
                      <a:pPr marL="0" algn="just" defTabSz="914400" rtl="0" eaLnBrk="1" fontAlgn="t" latinLnBrk="0" hangingPunct="1">
                        <a:spcBef>
                          <a:spcPts val="0"/>
                        </a:spcBef>
                        <a:spcAft>
                          <a:spcPts val="0"/>
                        </a:spcAft>
                      </a:pPr>
                      <a:r>
                        <a:rPr lang="en-US" sz="1600" b="1" i="0" u="none" strike="noStrike" dirty="0">
                          <a:solidFill>
                            <a:schemeClr val="bg1"/>
                          </a:solidFill>
                          <a:effectLst/>
                          <a:latin typeface="Comic Sans MS" panose="030F0702030302020204" pitchFamily="66" charset="0"/>
                        </a:rPr>
                        <a:t>Goal</a:t>
                      </a:r>
                      <a:endParaRPr lang="en-US" sz="1600" b="1" kern="1200" dirty="0">
                        <a:solidFill>
                          <a:schemeClr val="bg1"/>
                        </a:solidFill>
                        <a:latin typeface="Comic Sans MS" panose="030F0702030302020204" pitchFamily="66" charset="0"/>
                        <a:ea typeface="+mn-ea"/>
                        <a:cs typeface="+mn-cs"/>
                      </a:endParaRPr>
                    </a:p>
                  </a:txBody>
                  <a:tcPr marL="63500" marR="63500" marT="63500" marB="63500"/>
                </a:tc>
                <a:tc>
                  <a:txBody>
                    <a:bodyPr/>
                    <a:lstStyle/>
                    <a:p>
                      <a:pPr marL="0" algn="just" defTabSz="914400" rtl="0" eaLnBrk="1" fontAlgn="t" latinLnBrk="0" hangingPunct="1">
                        <a:spcBef>
                          <a:spcPts val="0"/>
                        </a:spcBef>
                        <a:spcAft>
                          <a:spcPts val="0"/>
                        </a:spcAft>
                      </a:pPr>
                      <a:r>
                        <a:rPr lang="en-US" sz="1600" b="1" i="0" u="none" strike="noStrike" dirty="0">
                          <a:solidFill>
                            <a:schemeClr val="bg1"/>
                          </a:solidFill>
                          <a:effectLst/>
                          <a:latin typeface="Comic Sans MS" panose="030F0702030302020204" pitchFamily="66" charset="0"/>
                        </a:rPr>
                        <a:t>Description</a:t>
                      </a:r>
                      <a:endParaRPr lang="en-US" sz="1600" b="1" kern="1200" dirty="0">
                        <a:solidFill>
                          <a:schemeClr val="bg1"/>
                        </a:solidFill>
                        <a:latin typeface="Comic Sans MS" panose="030F0702030302020204" pitchFamily="66" charset="0"/>
                        <a:ea typeface="+mn-ea"/>
                        <a:cs typeface="+mn-cs"/>
                      </a:endParaRPr>
                    </a:p>
                  </a:txBody>
                  <a:tcPr marL="63500" marR="63500" marT="63500" marB="63500"/>
                </a:tc>
                <a:tc>
                  <a:txBody>
                    <a:bodyPr/>
                    <a:lstStyle/>
                    <a:p>
                      <a:pPr algn="just" rtl="0" fontAlgn="t">
                        <a:spcBef>
                          <a:spcPts val="0"/>
                        </a:spcBef>
                        <a:spcAft>
                          <a:spcPts val="0"/>
                        </a:spcAft>
                      </a:pPr>
                      <a:r>
                        <a:rPr lang="en-US" sz="1600" b="1" i="0" u="none" strike="noStrike" dirty="0">
                          <a:solidFill>
                            <a:schemeClr val="bg1"/>
                          </a:solidFill>
                          <a:effectLst/>
                          <a:latin typeface="Comic Sans MS" panose="030F0702030302020204" pitchFamily="66" charset="0"/>
                        </a:rPr>
                        <a:t>Primary/</a:t>
                      </a:r>
                    </a:p>
                    <a:p>
                      <a:pPr algn="just" rtl="0" fontAlgn="t">
                        <a:spcBef>
                          <a:spcPts val="0"/>
                        </a:spcBef>
                        <a:spcAft>
                          <a:spcPts val="0"/>
                        </a:spcAft>
                      </a:pPr>
                      <a:r>
                        <a:rPr lang="en-US" sz="1600" b="1" i="0" u="none" strike="noStrike" dirty="0">
                          <a:solidFill>
                            <a:schemeClr val="bg1"/>
                          </a:solidFill>
                          <a:effectLst/>
                          <a:latin typeface="Comic Sans MS" panose="030F0702030302020204" pitchFamily="66" charset="0"/>
                        </a:rPr>
                        <a:t>Support</a:t>
                      </a:r>
                    </a:p>
                    <a:p>
                      <a:pPr algn="just" rtl="0" fontAlgn="t">
                        <a:spcBef>
                          <a:spcPts val="0"/>
                        </a:spcBef>
                        <a:spcAft>
                          <a:spcPts val="0"/>
                        </a:spcAft>
                      </a:pPr>
                      <a:endParaRPr lang="en-US" sz="1600" dirty="0">
                        <a:effectLst/>
                        <a:latin typeface="Comic Sans MS" panose="030F0702030302020204" pitchFamily="66" charset="0"/>
                      </a:endParaRPr>
                    </a:p>
                  </a:txBody>
                  <a:tcPr/>
                </a:tc>
                <a:tc>
                  <a:txBody>
                    <a:bodyPr/>
                    <a:lstStyle/>
                    <a:p>
                      <a:pPr algn="just" rtl="0"/>
                      <a:r>
                        <a:rPr lang="en-US" sz="1600" dirty="0">
                          <a:solidFill>
                            <a:schemeClr val="bg1"/>
                          </a:solidFill>
                          <a:latin typeface="Comic Sans MS" panose="030F0702030302020204" pitchFamily="66" charset="0"/>
                        </a:rPr>
                        <a:t>Name</a:t>
                      </a:r>
                      <a:endParaRPr lang="he-IL" sz="1600" dirty="0">
                        <a:solidFill>
                          <a:schemeClr val="bg1"/>
                        </a:solidFill>
                        <a:latin typeface="Comic Sans MS" panose="030F0702030302020204" pitchFamily="66" charset="0"/>
                      </a:endParaRPr>
                    </a:p>
                  </a:txBody>
                  <a:tcPr/>
                </a:tc>
                <a:extLst>
                  <a:ext uri="{0D108BD9-81ED-4DB2-BD59-A6C34878D82A}">
                    <a16:rowId xmlns:a16="http://schemas.microsoft.com/office/drawing/2014/main" val="577974818"/>
                  </a:ext>
                </a:extLst>
              </a:tr>
              <a:tr h="574818">
                <a:tc>
                  <a:txBody>
                    <a:bodyPr/>
                    <a:lstStyle/>
                    <a:p>
                      <a:pPr algn="just" rtl="0" fontAlgn="t">
                        <a:spcBef>
                          <a:spcPts val="0"/>
                        </a:spcBef>
                        <a:spcAft>
                          <a:spcPts val="0"/>
                        </a:spcAft>
                      </a:pPr>
                      <a:r>
                        <a:rPr lang="en-US" sz="1200" b="0" i="0" u="none" strike="noStrike" dirty="0">
                          <a:solidFill>
                            <a:srgbClr val="202124"/>
                          </a:solidFill>
                          <a:effectLst/>
                          <a:latin typeface="Comic Sans MS" panose="030F0702030302020204" pitchFamily="66" charset="0"/>
                        </a:rPr>
                        <a:t>Enjoy daily services from the app.</a:t>
                      </a:r>
                      <a:endParaRPr lang="en-US" sz="1200" dirty="0">
                        <a:effectLst/>
                        <a:latin typeface="Comic Sans MS" panose="030F0702030302020204" pitchFamily="66" charset="0"/>
                      </a:endParaRPr>
                    </a:p>
                    <a:p>
                      <a:pPr algn="just" rtl="0" fontAlgn="t">
                        <a:spcBef>
                          <a:spcPts val="0"/>
                        </a:spcBef>
                        <a:spcAft>
                          <a:spcPts val="0"/>
                        </a:spcAft>
                      </a:pPr>
                      <a:endParaRPr lang="en-US" sz="1200" dirty="0">
                        <a:effectLst/>
                        <a:latin typeface="Comic Sans MS" panose="030F0702030302020204" pitchFamily="66" charset="0"/>
                      </a:endParaRPr>
                    </a:p>
                  </a:txBody>
                  <a:tcPr marL="63500" marR="63500" marT="63500" marB="63500"/>
                </a:tc>
                <a:tc>
                  <a:txBody>
                    <a:bodyPr/>
                    <a:lstStyle/>
                    <a:p>
                      <a:pPr algn="just" rtl="0" fontAlgn="t">
                        <a:spcBef>
                          <a:spcPts val="0"/>
                        </a:spcBef>
                        <a:spcAft>
                          <a:spcPts val="0"/>
                        </a:spcAft>
                      </a:pPr>
                      <a:r>
                        <a:rPr lang="en-US" sz="1200" b="0" i="0" u="none" strike="noStrike" dirty="0">
                          <a:solidFill>
                            <a:srgbClr val="202124"/>
                          </a:solidFill>
                          <a:effectLst/>
                          <a:latin typeface="Comic Sans MS" panose="030F0702030302020204" pitchFamily="66" charset="0"/>
                        </a:rPr>
                        <a:t>A user that has access to the application</a:t>
                      </a:r>
                      <a:endParaRPr lang="en-US" sz="1200" dirty="0">
                        <a:effectLst/>
                        <a:latin typeface="Comic Sans MS" panose="030F0702030302020204" pitchFamily="66" charset="0"/>
                      </a:endParaRPr>
                    </a:p>
                    <a:p>
                      <a:pPr algn="just" rtl="0" fontAlgn="t">
                        <a:spcBef>
                          <a:spcPts val="0"/>
                        </a:spcBef>
                        <a:spcAft>
                          <a:spcPts val="0"/>
                        </a:spcAft>
                      </a:pPr>
                      <a:endParaRPr lang="en-US" sz="1200" dirty="0">
                        <a:effectLst/>
                        <a:latin typeface="Comic Sans MS" panose="030F0702030302020204" pitchFamily="66" charset="0"/>
                      </a:endParaRPr>
                    </a:p>
                  </a:txBody>
                  <a:tcPr marL="63500" marR="63500" marT="63500" marB="63500"/>
                </a:tc>
                <a:tc>
                  <a:txBody>
                    <a:bodyPr/>
                    <a:lstStyle/>
                    <a:p>
                      <a:pPr algn="just" rtl="0" fontAlgn="t">
                        <a:spcBef>
                          <a:spcPts val="0"/>
                        </a:spcBef>
                        <a:spcAft>
                          <a:spcPts val="0"/>
                        </a:spcAft>
                      </a:pPr>
                      <a:r>
                        <a:rPr lang="en-US" sz="1200" b="0" i="0" u="none" strike="noStrike" dirty="0">
                          <a:solidFill>
                            <a:srgbClr val="202124"/>
                          </a:solidFill>
                          <a:effectLst/>
                          <a:latin typeface="Comic Sans MS" panose="030F0702030302020204" pitchFamily="66" charset="0"/>
                        </a:rPr>
                        <a:t>Primary</a:t>
                      </a:r>
                      <a:endParaRPr lang="en-US" sz="1200" dirty="0">
                        <a:effectLst/>
                        <a:latin typeface="Comic Sans MS" panose="030F0702030302020204" pitchFamily="66" charset="0"/>
                      </a:endParaRPr>
                    </a:p>
                  </a:txBody>
                  <a:tcPr marL="63500" marR="63500" marT="63500" marB="63500"/>
                </a:tc>
                <a:tc>
                  <a:txBody>
                    <a:bodyPr/>
                    <a:lstStyle/>
                    <a:p>
                      <a:pPr marL="0" marR="0" lvl="0" indent="0" algn="just" defTabSz="914400" rtl="0" eaLnBrk="1" fontAlgn="t" latinLnBrk="0" hangingPunct="1">
                        <a:lnSpc>
                          <a:spcPct val="100000"/>
                        </a:lnSpc>
                        <a:spcBef>
                          <a:spcPts val="0"/>
                        </a:spcBef>
                        <a:spcAft>
                          <a:spcPts val="0"/>
                        </a:spcAft>
                        <a:buClrTx/>
                        <a:buSzTx/>
                        <a:buFontTx/>
                        <a:buNone/>
                        <a:tabLst/>
                        <a:defRPr/>
                      </a:pPr>
                      <a:r>
                        <a:rPr lang="en-US" sz="1200" b="0" i="0" u="none" strike="noStrike" dirty="0">
                          <a:solidFill>
                            <a:srgbClr val="202124"/>
                          </a:solidFill>
                          <a:effectLst/>
                          <a:latin typeface="Comic Sans MS" panose="030F0702030302020204" pitchFamily="66" charset="0"/>
                        </a:rPr>
                        <a:t>User </a:t>
                      </a:r>
                      <a:endParaRPr lang="en-US" sz="1200" dirty="0">
                        <a:effectLst/>
                        <a:latin typeface="Comic Sans MS" panose="030F0702030302020204" pitchFamily="66" charset="0"/>
                      </a:endParaRPr>
                    </a:p>
                  </a:txBody>
                  <a:tcPr marL="63500" marR="63500" marT="63500" marB="63500"/>
                </a:tc>
                <a:extLst>
                  <a:ext uri="{0D108BD9-81ED-4DB2-BD59-A6C34878D82A}">
                    <a16:rowId xmlns:a16="http://schemas.microsoft.com/office/drawing/2014/main" val="951324735"/>
                  </a:ext>
                </a:extLst>
              </a:tr>
              <a:tr h="574818">
                <a:tc>
                  <a:txBody>
                    <a:bodyPr/>
                    <a:lstStyle/>
                    <a:p>
                      <a:pPr algn="just" rtl="0" fontAlgn="t">
                        <a:spcBef>
                          <a:spcPts val="0"/>
                        </a:spcBef>
                        <a:spcAft>
                          <a:spcPts val="0"/>
                        </a:spcAft>
                      </a:pPr>
                      <a:r>
                        <a:rPr lang="en-US" sz="1200" b="0" i="0" u="none" strike="noStrike" dirty="0">
                          <a:solidFill>
                            <a:srgbClr val="202124"/>
                          </a:solidFill>
                          <a:effectLst/>
                          <a:latin typeface="Comic Sans MS" panose="030F0702030302020204" pitchFamily="66" charset="0"/>
                        </a:rPr>
                        <a:t>Be a light data application.</a:t>
                      </a:r>
                      <a:endParaRPr lang="en-US" sz="1200" dirty="0">
                        <a:effectLst/>
                        <a:latin typeface="Comic Sans MS" panose="030F0702030302020204" pitchFamily="66" charset="0"/>
                      </a:endParaRPr>
                    </a:p>
                  </a:txBody>
                  <a:tcPr marL="88900" marR="88900" marT="88900" marB="88900"/>
                </a:tc>
                <a:tc>
                  <a:txBody>
                    <a:bodyPr/>
                    <a:lstStyle/>
                    <a:p>
                      <a:pPr algn="just" rtl="0" fontAlgn="t">
                        <a:spcBef>
                          <a:spcPts val="0"/>
                        </a:spcBef>
                        <a:spcAft>
                          <a:spcPts val="0"/>
                        </a:spcAft>
                      </a:pPr>
                      <a:r>
                        <a:rPr lang="en-US" sz="1200" b="0" i="0" u="none" strike="noStrike" dirty="0">
                          <a:solidFill>
                            <a:srgbClr val="202124"/>
                          </a:solidFill>
                          <a:effectLst/>
                          <a:latin typeface="Comic Sans MS" panose="030F0702030302020204" pitchFamily="66" charset="0"/>
                        </a:rPr>
                        <a:t>All the information and functions are made within it and sent back to the user.</a:t>
                      </a:r>
                      <a:endParaRPr lang="en-US" sz="1200" dirty="0">
                        <a:effectLst/>
                        <a:latin typeface="Comic Sans MS" panose="030F0702030302020204" pitchFamily="66" charset="0"/>
                      </a:endParaRPr>
                    </a:p>
                  </a:txBody>
                  <a:tcPr marL="88900" marR="88900" marT="88900" marB="88900"/>
                </a:tc>
                <a:tc>
                  <a:txBody>
                    <a:bodyPr/>
                    <a:lstStyle/>
                    <a:p>
                      <a:pPr algn="just" rtl="0" fontAlgn="t">
                        <a:spcBef>
                          <a:spcPts val="0"/>
                        </a:spcBef>
                        <a:spcAft>
                          <a:spcPts val="0"/>
                        </a:spcAft>
                      </a:pPr>
                      <a:r>
                        <a:rPr kumimoji="0" lang="en-US" sz="1200" b="0" i="0" u="none" strike="noStrike" kern="1200" cap="none" spc="0" normalizeH="0" baseline="0" noProof="0">
                          <a:ln>
                            <a:noFill/>
                          </a:ln>
                          <a:solidFill>
                            <a:srgbClr val="202124"/>
                          </a:solidFill>
                          <a:effectLst/>
                          <a:uLnTx/>
                          <a:uFillTx/>
                          <a:latin typeface="Comic Sans MS" panose="030F0702030302020204" pitchFamily="66" charset="0"/>
                          <a:ea typeface="+mn-ea"/>
                          <a:cs typeface="+mn-cs"/>
                        </a:rPr>
                        <a:t>Support</a:t>
                      </a:r>
                      <a:endParaRPr lang="en-US" sz="1200" dirty="0">
                        <a:effectLst/>
                        <a:latin typeface="Comic Sans MS" panose="030F0702030302020204" pitchFamily="66" charset="0"/>
                      </a:endParaRPr>
                    </a:p>
                  </a:txBody>
                  <a:tcPr marL="63500" marR="63500" marT="63500" marB="63500"/>
                </a:tc>
                <a:tc>
                  <a:txBody>
                    <a:bodyPr/>
                    <a:lstStyle/>
                    <a:p>
                      <a:pPr algn="just" rtl="0" fontAlgn="t">
                        <a:spcBef>
                          <a:spcPts val="0"/>
                        </a:spcBef>
                        <a:spcAft>
                          <a:spcPts val="0"/>
                        </a:spcAft>
                      </a:pPr>
                      <a:r>
                        <a:rPr lang="en-US" sz="1200" b="0" i="0" u="none" strike="noStrike" dirty="0">
                          <a:solidFill>
                            <a:srgbClr val="202124"/>
                          </a:solidFill>
                          <a:effectLst/>
                          <a:latin typeface="Comic Sans MS" panose="030F0702030302020204" pitchFamily="66" charset="0"/>
                        </a:rPr>
                        <a:t>server </a:t>
                      </a:r>
                      <a:endParaRPr lang="en-US" sz="1200" dirty="0">
                        <a:effectLst/>
                        <a:latin typeface="Comic Sans MS" panose="030F0702030302020204" pitchFamily="66" charset="0"/>
                      </a:endParaRPr>
                    </a:p>
                  </a:txBody>
                  <a:tcPr marL="88900" marR="88900" marT="88900" marB="88900"/>
                </a:tc>
                <a:extLst>
                  <a:ext uri="{0D108BD9-81ED-4DB2-BD59-A6C34878D82A}">
                    <a16:rowId xmlns:a16="http://schemas.microsoft.com/office/drawing/2014/main" val="2694533082"/>
                  </a:ext>
                </a:extLst>
              </a:tr>
              <a:tr h="608054">
                <a:tc>
                  <a:txBody>
                    <a:bodyPr/>
                    <a:lstStyle/>
                    <a:p>
                      <a:pPr algn="just" rtl="0" fontAlgn="t">
                        <a:spcBef>
                          <a:spcPts val="0"/>
                        </a:spcBef>
                        <a:spcAft>
                          <a:spcPts val="0"/>
                        </a:spcAft>
                      </a:pPr>
                      <a:r>
                        <a:rPr lang="en-US" sz="1200" b="0" i="0" u="none" strike="noStrike" dirty="0">
                          <a:solidFill>
                            <a:srgbClr val="202124"/>
                          </a:solidFill>
                          <a:effectLst/>
                          <a:latin typeface="Comic Sans MS" panose="030F0702030302020204" pitchFamily="66" charset="0"/>
                        </a:rPr>
                        <a:t>Be a profitable application.</a:t>
                      </a:r>
                      <a:endParaRPr lang="en-US" sz="1200" dirty="0">
                        <a:effectLst/>
                        <a:latin typeface="Comic Sans MS" panose="030F0702030302020204" pitchFamily="66" charset="0"/>
                      </a:endParaRPr>
                    </a:p>
                  </a:txBody>
                  <a:tcPr marL="88900" marR="88900" marT="88900" marB="88900"/>
                </a:tc>
                <a:tc>
                  <a:txBody>
                    <a:bodyPr/>
                    <a:lstStyle/>
                    <a:p>
                      <a:pPr algn="just" rtl="0" fontAlgn="t">
                        <a:spcBef>
                          <a:spcPts val="0"/>
                        </a:spcBef>
                        <a:spcAft>
                          <a:spcPts val="0"/>
                        </a:spcAft>
                      </a:pPr>
                      <a:r>
                        <a:rPr lang="en-US" sz="1200" b="0" i="0" u="none" strike="noStrike" dirty="0">
                          <a:solidFill>
                            <a:srgbClr val="202124"/>
                          </a:solidFill>
                          <a:effectLst/>
                          <a:latin typeface="Comic Sans MS" panose="030F0702030302020204" pitchFamily="66" charset="0"/>
                        </a:rPr>
                        <a:t>From Taboola we will be able to put in the app customize advertising.</a:t>
                      </a:r>
                      <a:endParaRPr lang="en-US" sz="1200" dirty="0">
                        <a:effectLst/>
                        <a:latin typeface="Comic Sans MS" panose="030F0702030302020204" pitchFamily="66" charset="0"/>
                      </a:endParaRPr>
                    </a:p>
                  </a:txBody>
                  <a:tcPr marL="88900" marR="88900" marT="88900" marB="88900"/>
                </a:tc>
                <a:tc>
                  <a:txBody>
                    <a:bodyPr/>
                    <a:lstStyle/>
                    <a:p>
                      <a:pPr marL="0" marR="0" lvl="0" indent="0" algn="just" defTabSz="914400" rtl="0" eaLnBrk="1" fontAlgn="t"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02124"/>
                          </a:solidFill>
                          <a:effectLst/>
                          <a:uLnTx/>
                          <a:uFillTx/>
                          <a:latin typeface="Comic Sans MS" panose="030F0702030302020204" pitchFamily="66" charset="0"/>
                          <a:ea typeface="+mn-ea"/>
                          <a:cs typeface="+mn-cs"/>
                        </a:rPr>
                        <a:t>Support</a:t>
                      </a:r>
                      <a:endParaRPr lang="en-US" sz="1200" dirty="0">
                        <a:effectLst/>
                        <a:latin typeface="Comic Sans MS" panose="030F0702030302020204" pitchFamily="66" charset="0"/>
                      </a:endParaRPr>
                    </a:p>
                  </a:txBody>
                  <a:tcPr marL="63500" marR="63500" marT="63500" marB="63500"/>
                </a:tc>
                <a:tc>
                  <a:txBody>
                    <a:bodyPr/>
                    <a:lstStyle/>
                    <a:p>
                      <a:pPr algn="just" rtl="0" fontAlgn="t">
                        <a:spcBef>
                          <a:spcPts val="0"/>
                        </a:spcBef>
                        <a:spcAft>
                          <a:spcPts val="0"/>
                        </a:spcAft>
                      </a:pPr>
                      <a:r>
                        <a:rPr lang="en-US" sz="1200" b="0" i="0" u="none" strike="noStrike" dirty="0">
                          <a:solidFill>
                            <a:srgbClr val="202124"/>
                          </a:solidFill>
                          <a:effectLst/>
                          <a:latin typeface="Comic Sans MS" panose="030F0702030302020204" pitchFamily="66" charset="0"/>
                        </a:rPr>
                        <a:t>Taboola</a:t>
                      </a:r>
                      <a:endParaRPr lang="en-US" sz="1200" dirty="0">
                        <a:effectLst/>
                        <a:latin typeface="Comic Sans MS" panose="030F0702030302020204" pitchFamily="66" charset="0"/>
                      </a:endParaRPr>
                    </a:p>
                  </a:txBody>
                  <a:tcPr marL="88900" marR="88900" marT="88900" marB="88900"/>
                </a:tc>
                <a:extLst>
                  <a:ext uri="{0D108BD9-81ED-4DB2-BD59-A6C34878D82A}">
                    <a16:rowId xmlns:a16="http://schemas.microsoft.com/office/drawing/2014/main" val="47645118"/>
                  </a:ext>
                </a:extLst>
              </a:tr>
            </a:tbl>
          </a:graphicData>
        </a:graphic>
      </p:graphicFrame>
      <p:sp>
        <p:nvSpPr>
          <p:cNvPr id="4" name="Rectangle 1">
            <a:extLst>
              <a:ext uri="{FF2B5EF4-FFF2-40B4-BE49-F238E27FC236}">
                <a16:creationId xmlns:a16="http://schemas.microsoft.com/office/drawing/2014/main" id="{6141E66A-8706-4C30-BD0A-E1C4E20D42EF}"/>
              </a:ext>
            </a:extLst>
          </p:cNvPr>
          <p:cNvSpPr>
            <a:spLocks noChangeArrowheads="1"/>
          </p:cNvSpPr>
          <p:nvPr/>
        </p:nvSpPr>
        <p:spPr bwMode="auto">
          <a:xfrm>
            <a:off x="-1648278" y="325691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black"/>
              </a:solidFill>
              <a:effectLst/>
              <a:uLnTx/>
              <a:uFillTx/>
              <a:latin typeface="Bookman Old Style" panose="02050604050505020204"/>
              <a:ea typeface="+mn-ea"/>
              <a:cs typeface="Times New Roman" panose="02020603050405020304" pitchFamily="18" charset="0"/>
            </a:endParaRPr>
          </a:p>
        </p:txBody>
      </p:sp>
      <p:pic>
        <p:nvPicPr>
          <p:cNvPr id="9" name="תמונה 8">
            <a:extLst>
              <a:ext uri="{FF2B5EF4-FFF2-40B4-BE49-F238E27FC236}">
                <a16:creationId xmlns:a16="http://schemas.microsoft.com/office/drawing/2014/main" id="{3B5A242D-AE6C-461E-83A4-889E13968E49}"/>
              </a:ext>
            </a:extLst>
          </p:cNvPr>
          <p:cNvPicPr>
            <a:picLocks noChangeAspect="1"/>
          </p:cNvPicPr>
          <p:nvPr/>
        </p:nvPicPr>
        <p:blipFill>
          <a:blip r:embed="rId5"/>
          <a:stretch>
            <a:fillRect/>
          </a:stretch>
        </p:blipFill>
        <p:spPr>
          <a:xfrm>
            <a:off x="78754" y="3256914"/>
            <a:ext cx="4497348" cy="18214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818618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סוג עץ">
  <a:themeElements>
    <a:clrScheme name="סוג עץ">
      <a:dk1>
        <a:sysClr val="windowText" lastClr="000000"/>
      </a:dk1>
      <a:lt1>
        <a:sysClr val="window" lastClr="FFFFFF"/>
      </a:lt1>
      <a:dk2>
        <a:srgbClr val="84ACB6"/>
      </a:dk2>
      <a:lt2>
        <a:srgbClr val="EBE9DD"/>
      </a:lt2>
      <a:accent1>
        <a:srgbClr val="6F8183"/>
      </a:accent1>
      <a:accent2>
        <a:srgbClr val="967E96"/>
      </a:accent2>
      <a:accent3>
        <a:srgbClr val="CCC893"/>
      </a:accent3>
      <a:accent4>
        <a:srgbClr val="A54D74"/>
      </a:accent4>
      <a:accent5>
        <a:srgbClr val="949C6B"/>
      </a:accent5>
      <a:accent6>
        <a:srgbClr val="766A50"/>
      </a:accent6>
      <a:hlink>
        <a:srgbClr val="CC6600"/>
      </a:hlink>
      <a:folHlink>
        <a:srgbClr val="777777"/>
      </a:folHlink>
    </a:clrScheme>
    <a:fontScheme name="סוג עץ">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man Old Style" panose="02050604050505020204"/>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סוג עץ">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8E89CD47-BF55-4DDE-B823-2283AA7E7695}"/>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סוג עץ</Template>
  <TotalTime>5702</TotalTime>
  <Words>461</Words>
  <Application>Microsoft Office PowerPoint</Application>
  <PresentationFormat>Widescreen</PresentationFormat>
  <Paragraphs>90</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Bookman Old Style</vt:lpstr>
      <vt:lpstr>Calibri</vt:lpstr>
      <vt:lpstr>Century Gothic</vt:lpstr>
      <vt:lpstr>Comic Sans MS</vt:lpstr>
      <vt:lpstr>Rockwell Extra Bold</vt:lpstr>
      <vt:lpstr>Wingdings</vt:lpstr>
      <vt:lpstr>סוג עץ</vt:lpstr>
      <vt:lpstr>Parking Spot</vt:lpstr>
      <vt:lpstr>PowerPoint Presentation</vt:lpstr>
      <vt:lpstr>Vision</vt:lpstr>
      <vt:lpstr>GOALS</vt:lpstr>
      <vt:lpstr>Current State</vt:lpstr>
      <vt:lpstr>PowerPoint Presentation</vt:lpstr>
      <vt:lpstr>Stakeholder</vt:lpstr>
      <vt:lpstr>PowerPoint Presentation</vt:lpstr>
      <vt:lpstr>Actors</vt:lpstr>
      <vt:lpstr>Functional Requirements</vt:lpstr>
      <vt:lpstr>My SQL reverse engineering</vt:lpstr>
      <vt:lpstr>Singleton </vt:lpstr>
      <vt:lpstr>MVC  </vt:lpstr>
      <vt:lpstr>Composite   </vt:lpstr>
      <vt:lpstr> Observer    </vt:lpstr>
      <vt:lpstr> Command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Lital Seyag</dc:creator>
  <cp:lastModifiedBy>Shoval Shabi</cp:lastModifiedBy>
  <cp:revision>189</cp:revision>
  <dcterms:created xsi:type="dcterms:W3CDTF">2021-12-24T12:19:01Z</dcterms:created>
  <dcterms:modified xsi:type="dcterms:W3CDTF">2022-10-25T19:32:56Z</dcterms:modified>
</cp:coreProperties>
</file>